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7"/>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4" r:id="rId50"/>
    <p:sldId id="982" r:id="rId51"/>
    <p:sldId id="722" r:id="rId52"/>
    <p:sldId id="749"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1015" r:id="rId97"/>
    <p:sldId id="1014" r:id="rId98"/>
    <p:sldId id="1016" r:id="rId99"/>
    <p:sldId id="314" r:id="rId100"/>
    <p:sldId id="1017" r:id="rId101"/>
    <p:sldId id="800" r:id="rId102"/>
    <p:sldId id="313" r:id="rId103"/>
    <p:sldId id="1018" r:id="rId104"/>
    <p:sldId id="798" r:id="rId105"/>
    <p:sldId id="316" r:id="rId106"/>
    <p:sldId id="784" r:id="rId107"/>
    <p:sldId id="785" r:id="rId108"/>
    <p:sldId id="257" r:id="rId109"/>
    <p:sldId id="317" r:id="rId110"/>
    <p:sldId id="318" r:id="rId111"/>
    <p:sldId id="319" r:id="rId112"/>
    <p:sldId id="320" r:id="rId113"/>
    <p:sldId id="751" r:id="rId114"/>
    <p:sldId id="777" r:id="rId115"/>
    <p:sldId id="268" r:id="rId116"/>
    <p:sldId id="269" r:id="rId117"/>
    <p:sldId id="974" r:id="rId118"/>
    <p:sldId id="710" r:id="rId119"/>
    <p:sldId id="970" r:id="rId120"/>
    <p:sldId id="971" r:id="rId121"/>
    <p:sldId id="972" r:id="rId122"/>
    <p:sldId id="739" r:id="rId123"/>
    <p:sldId id="738" r:id="rId124"/>
    <p:sldId id="734" r:id="rId125"/>
    <p:sldId id="876" r:id="rId126"/>
    <p:sldId id="675" r:id="rId127"/>
    <p:sldId id="676" r:id="rId128"/>
    <p:sldId id="677" r:id="rId129"/>
    <p:sldId id="678" r:id="rId130"/>
    <p:sldId id="674" r:id="rId131"/>
    <p:sldId id="679" r:id="rId132"/>
    <p:sldId id="877" r:id="rId133"/>
    <p:sldId id="878" r:id="rId134"/>
    <p:sldId id="973" r:id="rId135"/>
    <p:sldId id="997"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854"/>
    <p:restoredTop sz="96296"/>
  </p:normalViewPr>
  <p:slideViewPr>
    <p:cSldViewPr snapToGrid="0" snapToObjects="1">
      <p:cViewPr varScale="1">
        <p:scale>
          <a:sx n="123" d="100"/>
          <a:sy n="123" d="100"/>
        </p:scale>
        <p:origin x="952" y="176"/>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06" d="100"/>
        <a:sy n="106" d="100"/>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10/9/21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6580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1313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09145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99393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24006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134</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10/9/21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10/9/21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10/9/21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10/9/21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10/9/21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10/9/21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10/9/21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10/9/21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10/9/21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10/9/21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10/9/21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10/9/21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image" Target="../media/image142.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7.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0.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9.xml.rels><?xml version="1.0" encoding="UTF-8" standalone="yes"?>
<Relationships xmlns="http://schemas.openxmlformats.org/package/2006/relationships"><Relationship Id="rId2" Type="http://schemas.openxmlformats.org/officeDocument/2006/relationships/image" Target="../media/image13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09102021 14:12</a:t>
            </a:r>
          </a:p>
        </p:txBody>
      </p:sp>
      <p:sp>
        <p:nvSpPr>
          <p:cNvPr id="6" name="Footer Placeholder 5">
            <a:extLst>
              <a:ext uri="{FF2B5EF4-FFF2-40B4-BE49-F238E27FC236}">
                <a16:creationId xmlns:a16="http://schemas.microsoft.com/office/drawing/2014/main" id="{B4B79F79-8572-0140-8949-1CFCA228270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
        <p:nvSpPr>
          <p:cNvPr id="4" name="Footer Placeholder 3">
            <a:extLst>
              <a:ext uri="{FF2B5EF4-FFF2-40B4-BE49-F238E27FC236}">
                <a16:creationId xmlns:a16="http://schemas.microsoft.com/office/drawing/2014/main" id="{0852A3D8-50C3-D246-8C40-AFBC3A0F239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93042" y="1614830"/>
                <a:ext cx="9358952" cy="4084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Antenna 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ea typeface="Calibri"/>
                    <a:cs typeface="Calibri"/>
                    <a:sym typeface="Calibri"/>
                  </a:rPr>
                  <a:t> is just the Poynting vector</a:t>
                </a:r>
                <a:endParaRPr lang="en-US" sz="2000" dirty="0">
                  <a:solidFill>
                    <a:srgbClr val="000000"/>
                  </a:solidFill>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𝑆</m:t>
                        </m:r>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Note: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𝑟</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dA</m:t>
                    </m:r>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e>
                        </m:d>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func>
                    <m:r>
                      <a:rPr lang="en-US" sz="2000" i="1">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sin</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a:solidFill>
                          <a:srgbClr val="000000"/>
                        </a:solidFill>
                        <a:latin typeface="Cambria Math" panose="02040503050406030204" pitchFamily="18" charset="0"/>
                        <a:ea typeface="Cambria Math" panose="02040503050406030204" pitchFamily="18" charset="0"/>
                        <a:cs typeface="Calibri"/>
                        <a:sym typeface="Calibri"/>
                      </a:rPr>
                      <m:t>𝜑</m:t>
                    </m:r>
                    <m:r>
                      <a:rPr lang="en-US" sz="2000" i="1">
                        <a:solidFill>
                          <a:srgbClr val="000000"/>
                        </a:solidFill>
                        <a:latin typeface="Cambria Math" panose="02040503050406030204" pitchFamily="18" charset="0"/>
                        <a:ea typeface="Cambria Math" panose="02040503050406030204" pitchFamily="18" charset="0"/>
                        <a:cs typeface="Calibri"/>
                        <a:sym typeface="Calibri"/>
                      </a:rPr>
                      <m:t>𝑑</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𝜃</m:t>
                    </m:r>
                  </m:oMath>
                </a14:m>
                <a:r>
                  <a:rPr lang="en-US" sz="2000" dirty="0">
                    <a:solidFill>
                      <a:srgbClr val="000000"/>
                    </a:solidFill>
                    <a:ea typeface="Calibri"/>
                    <a:cs typeface="Calibri"/>
                    <a:sym typeface="Calibri"/>
                  </a:rPr>
                  <a:t>, </a:t>
                </a: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b="0" i="1" smtClean="0">
                        <a:solidFill>
                          <a:srgbClr val="000000"/>
                        </a:solidFill>
                        <a:latin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nary>
                          <m:naryPr>
                            <m:limLoc m:val="undOvr"/>
                            <m:subHide m:val="on"/>
                            <m:sup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e>
                    </m:nary>
                  </m:oMath>
                </a14:m>
                <a:r>
                  <a:rPr lang="en-US" dirty="0">
                    <a:solidFill>
                      <a:srgbClr val="000000"/>
                    </a:solidFill>
                    <a:ea typeface="Calibri"/>
                    <a:cs typeface="Calibri"/>
                    <a:sym typeface="Calibri"/>
                  </a:rPr>
                  <a:t>.  But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𝑆</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𝜃</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𝜙</m:t>
                        </m:r>
                      </m:e>
                    </m:d>
                  </m:oMath>
                </a14:m>
                <a:r>
                  <a:rPr lang="en-US" dirty="0">
                    <a:solidFill>
                      <a:srgbClr val="000000"/>
                    </a:solidFill>
                    <a:ea typeface="Calibri"/>
                    <a:cs typeface="Calibri"/>
                    <a:sym typeface="Calibri"/>
                  </a:rPr>
                  <a:t>, so</a:t>
                </a:r>
              </a:p>
              <a:p>
                <a:pPr marL="285750" indent="-285750" hangingPunct="0">
                  <a:buFont typeface="Arial" panose="020B0604020202020204" pitchFamily="34" charset="0"/>
                  <a:buChar char="•"/>
                </a:pP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naryPr>
                          <m:sub/>
                          <m:sup/>
                          <m:e>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𝑆</m:t>
                                </m:r>
                              </m:e>
                              <m:sub>
                                <m:r>
                                  <m:rPr>
                                    <m:sty m:val="p"/>
                                  </m:rPr>
                                  <a:rPr lang="el-GR" sz="2000" i="1" smtClean="0">
                                    <a:solidFill>
                                      <a:srgbClr val="000000"/>
                                    </a:solidFill>
                                    <a:latin typeface="Cambria Math" panose="02040503050406030204" pitchFamily="18" charset="0"/>
                                    <a:ea typeface="Cambria Math" panose="02040503050406030204" pitchFamily="18" charset="0"/>
                                    <a:cs typeface="Calibri"/>
                                    <a:sym typeface="Calibri"/>
                                  </a:rPr>
                                  <m:t>Ω</m:t>
                                </m:r>
                              </m:sub>
                            </m:sSub>
                            <m:d>
                              <m:d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cs typeface="Calibri"/>
                                    <a:sym typeface="Calibri"/>
                                  </a:rPr>
                                  <m:t>𝜃</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𝜙</m:t>
                                </m:r>
                              </m:e>
                            </m:d>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e>
                        </m:nary>
                        <m:r>
                          <a:rPr lang="en-US" sz="2000" i="1">
                            <a:solidFill>
                              <a:srgbClr val="000000"/>
                            </a:solidFill>
                            <a:latin typeface="Cambria Math" panose="02040503050406030204" pitchFamily="18" charset="0"/>
                            <a:ea typeface="Cambria Math" panose="02040503050406030204" pitchFamily="18" charset="0"/>
                            <a:cs typeface="Calibri"/>
                            <a:sym typeface="Calibri"/>
                          </a:rPr>
                          <m:t>=</m:t>
                        </m:r>
                      </m:e>
                    </m:nary>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4</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π</m:t>
                    </m:r>
                  </m:oMath>
                </a14:m>
                <a:endParaRPr lang="en-US" dirty="0">
                  <a:solidFill>
                    <a:srgbClr val="000000"/>
                  </a:solidFill>
                  <a:ea typeface="Calibri"/>
                  <a:cs typeface="Calibri"/>
                  <a:sym typeface="Calibri"/>
                </a:endParaRPr>
              </a:p>
              <a:p>
                <a:pPr marL="285750" indent="-285750" hangingPunct="0">
                  <a:buFont typeface="Arial" panose="020B0604020202020204" pitchFamily="34" charset="0"/>
                  <a:buChar char="•"/>
                </a:pPr>
                <a:endParaRPr lang="en-US" dirty="0">
                  <a:solidFill>
                    <a:srgbClr val="000000"/>
                  </a:solidFill>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93042" y="1614830"/>
                <a:ext cx="9358952" cy="4084998"/>
              </a:xfrm>
              <a:prstGeom prst="rect">
                <a:avLst/>
              </a:prstGeom>
              <a:blipFill>
                <a:blip r:embed="rId3"/>
                <a:stretch>
                  <a:fillRect l="-2439" b="-1273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13" name="Group 12">
            <a:extLst>
              <a:ext uri="{FF2B5EF4-FFF2-40B4-BE49-F238E27FC236}">
                <a16:creationId xmlns:a16="http://schemas.microsoft.com/office/drawing/2014/main" id="{BCBE84BD-22B6-AD4C-8B78-71EA18AA6151}"/>
              </a:ext>
            </a:extLst>
          </p:cNvPr>
          <p:cNvGrpSpPr/>
          <p:nvPr/>
        </p:nvGrpSpPr>
        <p:grpSpPr>
          <a:xfrm>
            <a:off x="9887218" y="1388726"/>
            <a:ext cx="2354652" cy="1876782"/>
            <a:chOff x="9700180" y="1388726"/>
            <a:chExt cx="2354652" cy="1876782"/>
          </a:xfrm>
        </p:grpSpPr>
        <p:sp>
          <p:nvSpPr>
            <p:cNvPr id="9" name="TextBox 8">
              <a:extLst>
                <a:ext uri="{FF2B5EF4-FFF2-40B4-BE49-F238E27FC236}">
                  <a16:creationId xmlns:a16="http://schemas.microsoft.com/office/drawing/2014/main" id="{CD090DD9-FCE8-E541-B38B-623975622518}"/>
                </a:ext>
              </a:extLst>
            </p:cNvPr>
            <p:cNvSpPr txBox="1"/>
            <p:nvPr/>
          </p:nvSpPr>
          <p:spPr>
            <a:xfrm>
              <a:off x="10378770" y="1388726"/>
              <a:ext cx="242374" cy="369332"/>
            </a:xfrm>
            <a:prstGeom prst="rect">
              <a:avLst/>
            </a:prstGeom>
            <a:noFill/>
          </p:spPr>
          <p:txBody>
            <a:bodyPr wrap="none" rtlCol="0">
              <a:spAutoFit/>
            </a:bodyPr>
            <a:lstStyle/>
            <a:p>
              <a:r>
                <a:rPr lang="en-US" dirty="0"/>
                <a:t>I</a:t>
              </a:r>
            </a:p>
          </p:txBody>
        </p:sp>
        <p:sp>
          <p:nvSpPr>
            <p:cNvPr id="5" name="Rectangle 4">
              <a:extLst>
                <a:ext uri="{FF2B5EF4-FFF2-40B4-BE49-F238E27FC236}">
                  <a16:creationId xmlns:a16="http://schemas.microsoft.com/office/drawing/2014/main" id="{FFA6E90F-0EF9-5E40-9E8D-5404154222DE}"/>
                </a:ext>
              </a:extLst>
            </p:cNvPr>
            <p:cNvSpPr/>
            <p:nvPr/>
          </p:nvSpPr>
          <p:spPr>
            <a:xfrm>
              <a:off x="10829584" y="2101049"/>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CCE597-1B40-6B42-B3E5-85980209A274}"/>
                </a:ext>
              </a:extLst>
            </p:cNvPr>
            <p:cNvSpPr txBox="1"/>
            <p:nvPr/>
          </p:nvSpPr>
          <p:spPr>
            <a:xfrm>
              <a:off x="10800073" y="2167232"/>
              <a:ext cx="253557" cy="369332"/>
            </a:xfrm>
            <a:prstGeom prst="rect">
              <a:avLst/>
            </a:prstGeom>
            <a:noFill/>
          </p:spPr>
          <p:txBody>
            <a:bodyPr wrap="square" rtlCol="0">
              <a:spAutoFit/>
            </a:bodyPr>
            <a:lstStyle/>
            <a:p>
              <a:r>
                <a:rPr lang="en-US" dirty="0"/>
                <a:t>Z</a:t>
              </a:r>
            </a:p>
          </p:txBody>
        </p:sp>
        <p:cxnSp>
          <p:nvCxnSpPr>
            <p:cNvPr id="27" name="Straight Connector 26">
              <a:extLst>
                <a:ext uri="{FF2B5EF4-FFF2-40B4-BE49-F238E27FC236}">
                  <a16:creationId xmlns:a16="http://schemas.microsoft.com/office/drawing/2014/main" id="{57158C40-9BEA-8441-978B-A5953A3CB455}"/>
                </a:ext>
              </a:extLst>
            </p:cNvPr>
            <p:cNvCxnSpPr>
              <a:cxnSpLocks/>
            </p:cNvCxnSpPr>
            <p:nvPr/>
          </p:nvCxnSpPr>
          <p:spPr>
            <a:xfrm>
              <a:off x="10160991" y="1690366"/>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D827B8-5AB6-4F40-ABA5-F4B69DD317F6}"/>
                </a:ext>
              </a:extLst>
            </p:cNvPr>
            <p:cNvCxnSpPr>
              <a:cxnSpLocks/>
            </p:cNvCxnSpPr>
            <p:nvPr/>
          </p:nvCxnSpPr>
          <p:spPr>
            <a:xfrm>
              <a:off x="10937723" y="1690366"/>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13">
              <a:extLst>
                <a:ext uri="{FF2B5EF4-FFF2-40B4-BE49-F238E27FC236}">
                  <a16:creationId xmlns:a16="http://schemas.microsoft.com/office/drawing/2014/main" id="{EFF53BFC-8CF9-2045-A6E3-9B65CB33CBDF}"/>
                </a:ext>
              </a:extLst>
            </p:cNvPr>
            <p:cNvGrpSpPr>
              <a:grpSpLocks noChangeAspect="1"/>
            </p:cNvGrpSpPr>
            <p:nvPr/>
          </p:nvGrpSpPr>
          <p:grpSpPr bwMode="auto">
            <a:xfrm>
              <a:off x="10126572" y="1619071"/>
              <a:ext cx="152400" cy="152400"/>
              <a:chOff x="1344" y="2064"/>
              <a:chExt cx="192" cy="192"/>
            </a:xfrm>
          </p:grpSpPr>
          <p:sp>
            <p:nvSpPr>
              <p:cNvPr id="47" name="Oval 14">
                <a:extLst>
                  <a:ext uri="{FF2B5EF4-FFF2-40B4-BE49-F238E27FC236}">
                    <a16:creationId xmlns:a16="http://schemas.microsoft.com/office/drawing/2014/main" id="{31259E37-5983-A840-B409-0C93076E2DC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15">
                <a:extLst>
                  <a:ext uri="{FF2B5EF4-FFF2-40B4-BE49-F238E27FC236}">
                    <a16:creationId xmlns:a16="http://schemas.microsoft.com/office/drawing/2014/main" id="{C9034A48-DBAF-FE40-959D-A0AB4C7069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9" name="Group 220">
              <a:extLst>
                <a:ext uri="{FF2B5EF4-FFF2-40B4-BE49-F238E27FC236}">
                  <a16:creationId xmlns:a16="http://schemas.microsoft.com/office/drawing/2014/main" id="{BB46F2B9-4CCF-D54C-86CC-2EAE0E9197A7}"/>
                </a:ext>
              </a:extLst>
            </p:cNvPr>
            <p:cNvGrpSpPr>
              <a:grpSpLocks/>
            </p:cNvGrpSpPr>
            <p:nvPr/>
          </p:nvGrpSpPr>
          <p:grpSpPr bwMode="auto">
            <a:xfrm>
              <a:off x="10873831" y="2624425"/>
              <a:ext cx="152400" cy="304800"/>
              <a:chOff x="3264" y="3072"/>
              <a:chExt cx="96" cy="192"/>
            </a:xfrm>
          </p:grpSpPr>
          <p:sp>
            <p:nvSpPr>
              <p:cNvPr id="51" name="Line 17">
                <a:extLst>
                  <a:ext uri="{FF2B5EF4-FFF2-40B4-BE49-F238E27FC236}">
                    <a16:creationId xmlns:a16="http://schemas.microsoft.com/office/drawing/2014/main" id="{EB769595-0B49-DA4A-80D1-023B9600B24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18">
                <a:extLst>
                  <a:ext uri="{FF2B5EF4-FFF2-40B4-BE49-F238E27FC236}">
                    <a16:creationId xmlns:a16="http://schemas.microsoft.com/office/drawing/2014/main" id="{80859878-6FA3-654D-8312-B2AF21FA9D8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 name="TextBox 52">
              <a:extLst>
                <a:ext uri="{FF2B5EF4-FFF2-40B4-BE49-F238E27FC236}">
                  <a16:creationId xmlns:a16="http://schemas.microsoft.com/office/drawing/2014/main" id="{88667B84-F67F-F348-AC7D-8A2DB9093DBB}"/>
                </a:ext>
              </a:extLst>
            </p:cNvPr>
            <p:cNvSpPr txBox="1"/>
            <p:nvPr/>
          </p:nvSpPr>
          <p:spPr>
            <a:xfrm>
              <a:off x="9700180" y="2926954"/>
              <a:ext cx="2354652" cy="338554"/>
            </a:xfrm>
            <a:prstGeom prst="rect">
              <a:avLst/>
            </a:prstGeom>
            <a:noFill/>
          </p:spPr>
          <p:txBody>
            <a:bodyPr wrap="square" rtlCol="0">
              <a:spAutoFit/>
            </a:bodyPr>
            <a:lstStyle/>
            <a:p>
              <a:r>
                <a:rPr lang="en-US" sz="1600" dirty="0"/>
                <a:t>Transmitting Antenna</a:t>
              </a:r>
            </a:p>
          </p:txBody>
        </p:sp>
      </p:grpSp>
      <p:grpSp>
        <p:nvGrpSpPr>
          <p:cNvPr id="11" name="Group 10">
            <a:extLst>
              <a:ext uri="{FF2B5EF4-FFF2-40B4-BE49-F238E27FC236}">
                <a16:creationId xmlns:a16="http://schemas.microsoft.com/office/drawing/2014/main" id="{5B258CD1-B871-904F-B295-1820E53A117E}"/>
              </a:ext>
            </a:extLst>
          </p:cNvPr>
          <p:cNvGrpSpPr/>
          <p:nvPr/>
        </p:nvGrpSpPr>
        <p:grpSpPr>
          <a:xfrm>
            <a:off x="9963125" y="4084708"/>
            <a:ext cx="2354652" cy="2327213"/>
            <a:chOff x="9148337" y="3208394"/>
            <a:chExt cx="2354652" cy="2327213"/>
          </a:xfrm>
        </p:grpSpPr>
        <p:grpSp>
          <p:nvGrpSpPr>
            <p:cNvPr id="29" name="Group 207">
              <a:extLst>
                <a:ext uri="{FF2B5EF4-FFF2-40B4-BE49-F238E27FC236}">
                  <a16:creationId xmlns:a16="http://schemas.microsoft.com/office/drawing/2014/main" id="{1EF8A4AC-3ACC-B746-9794-AF4361283774}"/>
                </a:ext>
              </a:extLst>
            </p:cNvPr>
            <p:cNvGrpSpPr>
              <a:grpSpLocks/>
            </p:cNvGrpSpPr>
            <p:nvPr/>
          </p:nvGrpSpPr>
          <p:grpSpPr bwMode="auto">
            <a:xfrm>
              <a:off x="10251442" y="4215318"/>
              <a:ext cx="304800" cy="762000"/>
              <a:chOff x="4560" y="2400"/>
              <a:chExt cx="192" cy="480"/>
            </a:xfrm>
          </p:grpSpPr>
          <p:sp>
            <p:nvSpPr>
              <p:cNvPr id="30" name="Oval 111">
                <a:extLst>
                  <a:ext uri="{FF2B5EF4-FFF2-40B4-BE49-F238E27FC236}">
                    <a16:creationId xmlns:a16="http://schemas.microsoft.com/office/drawing/2014/main" id="{6BF5AE43-3447-4545-AB10-5DC95107822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1" name="Line 112">
                <a:extLst>
                  <a:ext uri="{FF2B5EF4-FFF2-40B4-BE49-F238E27FC236}">
                    <a16:creationId xmlns:a16="http://schemas.microsoft.com/office/drawing/2014/main" id="{125C1D26-99D5-824D-B427-829BCB6AA479}"/>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3">
                <a:extLst>
                  <a:ext uri="{FF2B5EF4-FFF2-40B4-BE49-F238E27FC236}">
                    <a16:creationId xmlns:a16="http://schemas.microsoft.com/office/drawing/2014/main" id="{72C83990-F1B1-6048-8A2C-49EAB34EB3F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 name="Group 117">
                <a:extLst>
                  <a:ext uri="{FF2B5EF4-FFF2-40B4-BE49-F238E27FC236}">
                    <a16:creationId xmlns:a16="http://schemas.microsoft.com/office/drawing/2014/main" id="{502701F9-6518-1C49-B820-A8ED3E8FB4DE}"/>
                  </a:ext>
                </a:extLst>
              </p:cNvPr>
              <p:cNvGrpSpPr>
                <a:grpSpLocks noChangeAspect="1"/>
              </p:cNvGrpSpPr>
              <p:nvPr/>
            </p:nvGrpSpPr>
            <p:grpSpPr bwMode="auto">
              <a:xfrm>
                <a:off x="4608" y="2592"/>
                <a:ext cx="96" cy="96"/>
                <a:chOff x="2929" y="3217"/>
                <a:chExt cx="383" cy="191"/>
              </a:xfrm>
            </p:grpSpPr>
            <p:sp>
              <p:nvSpPr>
                <p:cNvPr id="37" name="Arc 118">
                  <a:extLst>
                    <a:ext uri="{FF2B5EF4-FFF2-40B4-BE49-F238E27FC236}">
                      <a16:creationId xmlns:a16="http://schemas.microsoft.com/office/drawing/2014/main" id="{2A71BB7F-97B9-8047-96C2-801EAFB1A80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119">
                  <a:extLst>
                    <a:ext uri="{FF2B5EF4-FFF2-40B4-BE49-F238E27FC236}">
                      <a16:creationId xmlns:a16="http://schemas.microsoft.com/office/drawing/2014/main" id="{8532D6F2-EB74-E641-B590-A7F257B11F58}"/>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54" name="Rectangle 53">
              <a:extLst>
                <a:ext uri="{FF2B5EF4-FFF2-40B4-BE49-F238E27FC236}">
                  <a16:creationId xmlns:a16="http://schemas.microsoft.com/office/drawing/2014/main" id="{BA46CAEB-054B-3645-AAEB-4D383A5863D0}"/>
                </a:ext>
              </a:extLst>
            </p:cNvPr>
            <p:cNvSpPr/>
            <p:nvPr/>
          </p:nvSpPr>
          <p:spPr>
            <a:xfrm>
              <a:off x="10281416" y="3690372"/>
              <a:ext cx="245806" cy="5135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E14B5DC-201E-4F47-9D4C-05FB347E1DB5}"/>
                </a:ext>
              </a:extLst>
            </p:cNvPr>
            <p:cNvSpPr txBox="1"/>
            <p:nvPr/>
          </p:nvSpPr>
          <p:spPr>
            <a:xfrm>
              <a:off x="10251905" y="3756555"/>
              <a:ext cx="253557" cy="369332"/>
            </a:xfrm>
            <a:prstGeom prst="rect">
              <a:avLst/>
            </a:prstGeom>
            <a:noFill/>
          </p:spPr>
          <p:txBody>
            <a:bodyPr wrap="square" rtlCol="0">
              <a:spAutoFit/>
            </a:bodyPr>
            <a:lstStyle/>
            <a:p>
              <a:r>
                <a:rPr lang="en-US" dirty="0"/>
                <a:t>Z</a:t>
              </a:r>
            </a:p>
          </p:txBody>
        </p:sp>
        <p:cxnSp>
          <p:nvCxnSpPr>
            <p:cNvPr id="56" name="Straight Connector 55">
              <a:extLst>
                <a:ext uri="{FF2B5EF4-FFF2-40B4-BE49-F238E27FC236}">
                  <a16:creationId xmlns:a16="http://schemas.microsoft.com/office/drawing/2014/main" id="{1CC9920C-B099-6445-88F7-1C72CA3E0402}"/>
                </a:ext>
              </a:extLst>
            </p:cNvPr>
            <p:cNvCxnSpPr>
              <a:cxnSpLocks/>
            </p:cNvCxnSpPr>
            <p:nvPr/>
          </p:nvCxnSpPr>
          <p:spPr>
            <a:xfrm>
              <a:off x="9612823" y="3279689"/>
              <a:ext cx="781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B2E18A-2183-1747-BE03-43EBD6D9415C}"/>
                </a:ext>
              </a:extLst>
            </p:cNvPr>
            <p:cNvCxnSpPr>
              <a:cxnSpLocks/>
            </p:cNvCxnSpPr>
            <p:nvPr/>
          </p:nvCxnSpPr>
          <p:spPr>
            <a:xfrm>
              <a:off x="10389555" y="3279689"/>
              <a:ext cx="0" cy="3982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13">
              <a:extLst>
                <a:ext uri="{FF2B5EF4-FFF2-40B4-BE49-F238E27FC236}">
                  <a16:creationId xmlns:a16="http://schemas.microsoft.com/office/drawing/2014/main" id="{E10E8260-77AB-334F-9303-2A63B1137293}"/>
                </a:ext>
              </a:extLst>
            </p:cNvPr>
            <p:cNvGrpSpPr>
              <a:grpSpLocks noChangeAspect="1"/>
            </p:cNvGrpSpPr>
            <p:nvPr/>
          </p:nvGrpSpPr>
          <p:grpSpPr bwMode="auto">
            <a:xfrm>
              <a:off x="9578404" y="3208394"/>
              <a:ext cx="152400" cy="152400"/>
              <a:chOff x="1344" y="2064"/>
              <a:chExt cx="192" cy="192"/>
            </a:xfrm>
          </p:grpSpPr>
          <p:sp>
            <p:nvSpPr>
              <p:cNvPr id="59" name="Oval 14">
                <a:extLst>
                  <a:ext uri="{FF2B5EF4-FFF2-40B4-BE49-F238E27FC236}">
                    <a16:creationId xmlns:a16="http://schemas.microsoft.com/office/drawing/2014/main" id="{968A0519-8EC8-A142-B855-230E000074F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0" name="Rectangle 15">
                <a:extLst>
                  <a:ext uri="{FF2B5EF4-FFF2-40B4-BE49-F238E27FC236}">
                    <a16:creationId xmlns:a16="http://schemas.microsoft.com/office/drawing/2014/main" id="{B8FE2F51-DD7F-6D43-9A01-052C0EB1765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20">
              <a:extLst>
                <a:ext uri="{FF2B5EF4-FFF2-40B4-BE49-F238E27FC236}">
                  <a16:creationId xmlns:a16="http://schemas.microsoft.com/office/drawing/2014/main" id="{F3AE1C63-7633-3E46-898A-9D72DE60377D}"/>
                </a:ext>
              </a:extLst>
            </p:cNvPr>
            <p:cNvGrpSpPr>
              <a:grpSpLocks/>
            </p:cNvGrpSpPr>
            <p:nvPr/>
          </p:nvGrpSpPr>
          <p:grpSpPr bwMode="auto">
            <a:xfrm>
              <a:off x="10325663" y="4777953"/>
              <a:ext cx="152400" cy="304800"/>
              <a:chOff x="3264" y="3072"/>
              <a:chExt cx="96" cy="192"/>
            </a:xfrm>
          </p:grpSpPr>
          <p:sp>
            <p:nvSpPr>
              <p:cNvPr id="62" name="Line 17">
                <a:extLst>
                  <a:ext uri="{FF2B5EF4-FFF2-40B4-BE49-F238E27FC236}">
                    <a16:creationId xmlns:a16="http://schemas.microsoft.com/office/drawing/2014/main" id="{454FDD17-C9F2-7044-8917-BAB11928AD6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Freeform 18">
                <a:extLst>
                  <a:ext uri="{FF2B5EF4-FFF2-40B4-BE49-F238E27FC236}">
                    <a16:creationId xmlns:a16="http://schemas.microsoft.com/office/drawing/2014/main" id="{1DE75A89-D0C9-C248-9C47-53E9955F2DD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TextBox 63">
              <a:extLst>
                <a:ext uri="{FF2B5EF4-FFF2-40B4-BE49-F238E27FC236}">
                  <a16:creationId xmlns:a16="http://schemas.microsoft.com/office/drawing/2014/main" id="{EA69B439-686F-5941-9323-9C87EF799DE7}"/>
                </a:ext>
              </a:extLst>
            </p:cNvPr>
            <p:cNvSpPr txBox="1"/>
            <p:nvPr/>
          </p:nvSpPr>
          <p:spPr>
            <a:xfrm>
              <a:off x="9855793" y="4418086"/>
              <a:ext cx="394660" cy="369332"/>
            </a:xfrm>
            <a:prstGeom prst="rect">
              <a:avLst/>
            </a:prstGeom>
            <a:noFill/>
          </p:spPr>
          <p:txBody>
            <a:bodyPr wrap="none" rtlCol="0">
              <a:spAutoFit/>
            </a:bodyPr>
            <a:lstStyle/>
            <a:p>
              <a:r>
                <a:rPr lang="en-US" dirty="0"/>
                <a:t>V</a:t>
              </a:r>
              <a:r>
                <a:rPr lang="en-US" baseline="-25000" dirty="0"/>
                <a:t>0</a:t>
              </a:r>
            </a:p>
          </p:txBody>
        </p:sp>
        <p:sp>
          <p:nvSpPr>
            <p:cNvPr id="65" name="TextBox 64">
              <a:extLst>
                <a:ext uri="{FF2B5EF4-FFF2-40B4-BE49-F238E27FC236}">
                  <a16:creationId xmlns:a16="http://schemas.microsoft.com/office/drawing/2014/main" id="{27F3CB01-630F-B94B-904C-169DEF366019}"/>
                </a:ext>
              </a:extLst>
            </p:cNvPr>
            <p:cNvSpPr txBox="1"/>
            <p:nvPr/>
          </p:nvSpPr>
          <p:spPr>
            <a:xfrm>
              <a:off x="9148337" y="5197053"/>
              <a:ext cx="2354652" cy="338554"/>
            </a:xfrm>
            <a:prstGeom prst="rect">
              <a:avLst/>
            </a:prstGeom>
            <a:noFill/>
          </p:spPr>
          <p:txBody>
            <a:bodyPr wrap="square" rtlCol="0">
              <a:spAutoFit/>
            </a:bodyPr>
            <a:lstStyle/>
            <a:p>
              <a:r>
                <a:rPr lang="en-US" sz="1600" dirty="0"/>
                <a:t>Receiving Antenna</a:t>
              </a:r>
            </a:p>
          </p:txBody>
        </p:sp>
      </p:grpSp>
    </p:spTree>
    <p:extLst>
      <p:ext uri="{BB962C8B-B14F-4D97-AF65-F5344CB8AC3E}">
        <p14:creationId xmlns:p14="http://schemas.microsoft.com/office/powerpoint/2010/main" val="31470580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33185" y="256027"/>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9071" y="1508776"/>
                <a:ext cx="8284434"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r>
                  <a:rPr lang="en-US" sz="2000" dirty="0">
                    <a:solidFill>
                      <a:srgbClr val="000000"/>
                    </a:solidFill>
                    <a:ea typeface="Cambria Math" panose="02040503050406030204" pitchFamily="18" charset="0"/>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h</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m:rPr>
                        <m:sty m:val="p"/>
                      </m:rPr>
                      <a:rPr lang="en-US" sz="2000" b="0" i="0" smtClean="0">
                        <a:solidFill>
                          <a:srgbClr val="000000"/>
                        </a:solidFill>
                        <a:latin typeface="Cambria Math" panose="02040503050406030204" pitchFamily="18" charset="0"/>
                        <a:ea typeface="Cambria Math" panose="02040503050406030204" pitchFamily="18" charset="0"/>
                      </a:rPr>
                      <m:t>sin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𝜃</m:t>
                    </m:r>
                    <m:r>
                      <a:rPr lang="en-US" sz="2000" b="0" i="1" smtClean="0">
                        <a:solidFill>
                          <a:srgbClr val="000000"/>
                        </a:solidFill>
                        <a:latin typeface="Cambria Math" panose="02040503050406030204" pitchFamily="18" charset="0"/>
                        <a:ea typeface="Cambria Math" panose="02040503050406030204" pitchFamily="18" charset="0"/>
                      </a:rPr>
                      <m:t>)</m:t>
                    </m:r>
                  </m:oMath>
                </a14:m>
                <a:endParaRPr lang="en-US" sz="2000" dirty="0">
                  <a:solidFill>
                    <a:srgbClr val="000000"/>
                  </a:solidFill>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9071" y="1508776"/>
                <a:ext cx="8284434" cy="5194297"/>
              </a:xfrm>
              <a:prstGeom prst="rect">
                <a:avLst/>
              </a:prstGeom>
              <a:blipFill>
                <a:blip r:embed="rId3"/>
                <a:stretch>
                  <a:fillRect l="-122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sp>
        <p:nvSpPr>
          <p:cNvPr id="2" name="Footer Placeholder 1">
            <a:extLst>
              <a:ext uri="{FF2B5EF4-FFF2-40B4-BE49-F238E27FC236}">
                <a16:creationId xmlns:a16="http://schemas.microsoft.com/office/drawing/2014/main" id="{0E156F5D-F00E-3844-8183-2EABFE4CBD58}"/>
              </a:ext>
            </a:extLst>
          </p:cNvPr>
          <p:cNvSpPr>
            <a:spLocks noGrp="1"/>
          </p:cNvSpPr>
          <p:nvPr>
            <p:ph type="ftr" sz="quarter" idx="11"/>
          </p:nvPr>
        </p:nvSpPr>
        <p:spPr/>
        <p:txBody>
          <a:bodyPr/>
          <a:lstStyle/>
          <a:p>
            <a:endParaRPr lang="en-US"/>
          </a:p>
        </p:txBody>
      </p:sp>
      <p:grpSp>
        <p:nvGrpSpPr>
          <p:cNvPr id="28" name="Group 27">
            <a:extLst>
              <a:ext uri="{FF2B5EF4-FFF2-40B4-BE49-F238E27FC236}">
                <a16:creationId xmlns:a16="http://schemas.microsoft.com/office/drawing/2014/main" id="{5D1A2021-B748-5447-99D2-8AB0BD33251A}"/>
              </a:ext>
            </a:extLst>
          </p:cNvPr>
          <p:cNvGrpSpPr/>
          <p:nvPr/>
        </p:nvGrpSpPr>
        <p:grpSpPr>
          <a:xfrm>
            <a:off x="9125256" y="3572353"/>
            <a:ext cx="2898575" cy="2737135"/>
            <a:chOff x="7887899" y="3028332"/>
            <a:chExt cx="3012620" cy="2737135"/>
          </a:xfrm>
        </p:grpSpPr>
        <p:sp>
          <p:nvSpPr>
            <p:cNvPr id="6" name="Rectangle 5">
              <a:extLst>
                <a:ext uri="{FF2B5EF4-FFF2-40B4-BE49-F238E27FC236}">
                  <a16:creationId xmlns:a16="http://schemas.microsoft.com/office/drawing/2014/main" id="{475F660F-D7A6-EB49-B742-88992D84BB2E}"/>
                </a:ext>
              </a:extLst>
            </p:cNvPr>
            <p:cNvSpPr/>
            <p:nvPr/>
          </p:nvSpPr>
          <p:spPr>
            <a:xfrm>
              <a:off x="7887899" y="5426913"/>
              <a:ext cx="3012620" cy="338554"/>
            </a:xfrm>
            <a:prstGeom prst="rect">
              <a:avLst/>
            </a:prstGeom>
          </p:spPr>
          <p:txBody>
            <a:bodyPr wrap="none">
              <a:spAutoFit/>
            </a:bodyPr>
            <a:lstStyle/>
            <a:p>
              <a:r>
                <a:rPr lang="en-US" sz="1600" dirty="0"/>
                <a:t>Dipole Thevenin equivalent circuit</a:t>
              </a:r>
            </a:p>
          </p:txBody>
        </p:sp>
        <p:grpSp>
          <p:nvGrpSpPr>
            <p:cNvPr id="8" name="Group 7">
              <a:extLst>
                <a:ext uri="{FF2B5EF4-FFF2-40B4-BE49-F238E27FC236}">
                  <a16:creationId xmlns:a16="http://schemas.microsoft.com/office/drawing/2014/main" id="{9BC82839-9604-5E40-A8B2-4BD475DCF5B3}"/>
                </a:ext>
              </a:extLst>
            </p:cNvPr>
            <p:cNvGrpSpPr/>
            <p:nvPr/>
          </p:nvGrpSpPr>
          <p:grpSpPr>
            <a:xfrm>
              <a:off x="8216695" y="4472532"/>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419048" y="37105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8342848" y="3088916"/>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723848" y="330670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723848" y="394451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a:off x="8495250" y="525788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10037087" y="519241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885735" y="4384366"/>
                  <a:ext cx="1721295" cy="8352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𝑉</m:t>
                            </m:r>
                          </m:e>
                          <m:sub>
                            <m:r>
                              <a:rPr lang="en-US" sz="1600" i="1">
                                <a:solidFill>
                                  <a:srgbClr val="000000"/>
                                </a:solidFill>
                                <a:latin typeface="Cambria Math" panose="02040503050406030204" pitchFamily="18" charset="0"/>
                                <a:cs typeface="Calibri"/>
                                <a:sym typeface="Calibri"/>
                              </a:rPr>
                              <m:t>0</m:t>
                            </m:r>
                          </m:sub>
                        </m:sSub>
                        <m:r>
                          <a:rPr lang="en-US" sz="1600" i="1">
                            <a:solidFill>
                              <a:srgbClr val="000000"/>
                            </a:solidFill>
                            <a:latin typeface="Cambria Math" panose="02040503050406030204" pitchFamily="18" charset="0"/>
                            <a:cs typeface="Calibri"/>
                            <a:sym typeface="Calibri"/>
                          </a:rPr>
                          <m:t>=</m:t>
                        </m:r>
                        <m:f>
                          <m:fPr>
                            <m:ctrlPr>
                              <a:rPr lang="en-US" sz="1600" i="1">
                                <a:solidFill>
                                  <a:srgbClr val="000000"/>
                                </a:solidFill>
                                <a:latin typeface="Cambria Math" panose="02040503050406030204" pitchFamily="18" charset="0"/>
                                <a:cs typeface="Calibri"/>
                                <a:sym typeface="Calibri"/>
                              </a:rPr>
                            </m:ctrlPr>
                          </m:fPr>
                          <m:num>
                            <m:r>
                              <a:rPr lang="en-US" sz="1600" i="1">
                                <a:solidFill>
                                  <a:srgbClr val="000000"/>
                                </a:solidFill>
                                <a:latin typeface="Cambria Math" panose="02040503050406030204" pitchFamily="18" charset="0"/>
                                <a:cs typeface="Calibri"/>
                                <a:sym typeface="Calibri"/>
                              </a:rPr>
                              <m:t>𝐸𝑙</m:t>
                            </m:r>
                          </m:num>
                          <m:den>
                            <m:r>
                              <a:rPr lang="en-US" sz="1600" i="1">
                                <a:solidFill>
                                  <a:srgbClr val="000000"/>
                                </a:solidFill>
                                <a:latin typeface="Cambria Math" panose="02040503050406030204" pitchFamily="18" charset="0"/>
                                <a:cs typeface="Calibri"/>
                                <a:sym typeface="Calibri"/>
                              </a:rPr>
                              <m:t>2</m:t>
                            </m:r>
                          </m:den>
                        </m:f>
                        <m:r>
                          <a:rPr lang="en-US" sz="1600" i="1">
                            <a:solidFill>
                              <a:srgbClr val="000000"/>
                            </a:solidFill>
                            <a:latin typeface="Cambria Math" panose="02040503050406030204" pitchFamily="18" charset="0"/>
                            <a:cs typeface="Calibri"/>
                            <a:sym typeface="Calibri"/>
                          </a:rPr>
                          <m:t> </m:t>
                        </m:r>
                        <m:r>
                          <m:rPr>
                            <m:sty m:val="p"/>
                          </m:rPr>
                          <a:rPr lang="en-US" sz="1600">
                            <a:solidFill>
                              <a:srgbClr val="000000"/>
                            </a:solidFill>
                            <a:latin typeface="Cambria Math" panose="02040503050406030204" pitchFamily="18" charset="0"/>
                            <a:cs typeface="Calibri"/>
                            <a:sym typeface="Calibri"/>
                          </a:rPr>
                          <m:t>sin</m:t>
                        </m:r>
                        <m:r>
                          <a:rPr lang="en-US" sz="1600" i="1">
                            <a:solidFill>
                              <a:srgbClr val="000000"/>
                            </a:solidFill>
                            <a:latin typeface="Cambria Math" panose="02040503050406030204" pitchFamily="18" charset="0"/>
                            <a:cs typeface="Calibri"/>
                            <a:sym typeface="Calibri"/>
                          </a:rPr>
                          <m:t>⁡(</m:t>
                        </m:r>
                        <m:r>
                          <a:rPr lang="en-US" sz="1600" i="1">
                            <a:solidFill>
                              <a:srgbClr val="000000"/>
                            </a:solidFill>
                            <a:latin typeface="Cambria Math" panose="02040503050406030204" pitchFamily="18" charset="0"/>
                            <a:ea typeface="Cambria Math" panose="02040503050406030204" pitchFamily="18" charset="0"/>
                            <a:sym typeface="Calibri"/>
                          </a:rPr>
                          <m:t>𝜃</m:t>
                        </m:r>
                        <m:r>
                          <a:rPr lang="en-US" sz="1600" i="1">
                            <a:solidFill>
                              <a:srgbClr val="000000"/>
                            </a:solidFill>
                            <a:latin typeface="Cambria Math" panose="02040503050406030204" pitchFamily="18" charset="0"/>
                            <a:ea typeface="Cambria Math" panose="02040503050406030204" pitchFamily="18" charset="0"/>
                            <a:sym typeface="Calibri"/>
                          </a:rPr>
                          <m:t>)</m:t>
                        </m:r>
                      </m:oMath>
                    </m:oMathPara>
                  </a14:m>
                  <a:endParaRPr lang="en-US" sz="1600" dirty="0">
                    <a:solidFill>
                      <a:srgbClr val="000000"/>
                    </a:solidFill>
                    <a:latin typeface="Calibri"/>
                    <a:ea typeface="Calibri"/>
                    <a:cs typeface="Calibri"/>
                    <a:sym typeface="Calibri"/>
                  </a:endParaRPr>
                </a:p>
                <a:p>
                  <a:pPr defTabSz="457200" latinLnBrk="1" hangingPunct="0"/>
                  <a:endParaRPr lang="en-US" sz="1600" dirty="0">
                    <a:solidFill>
                      <a:srgbClr val="000000"/>
                    </a:solidFill>
                    <a:latin typeface="Calibri"/>
                    <a:ea typeface="Calibri"/>
                    <a:cs typeface="Calibri"/>
                    <a:sym typeface="Calibri"/>
                  </a:endParaRPr>
                </a:p>
              </p:txBody>
            </p:sp>
          </mc:Choice>
          <mc:Fallback xmlns="">
            <p:sp>
              <p:nvSpPr>
                <p:cNvPr id="19" name="TextBox 18">
                  <a:extLst>
                    <a:ext uri="{FF2B5EF4-FFF2-40B4-BE49-F238E27FC236}">
                      <a16:creationId xmlns:a16="http://schemas.microsoft.com/office/drawing/2014/main" id="{8C8B3A8B-2829-6843-8AAC-FA6DEFA2E47B}"/>
                    </a:ext>
                  </a:extLst>
                </p:cNvPr>
                <p:cNvSpPr txBox="1">
                  <a:spLocks noRot="1" noChangeAspect="1" noMove="1" noResize="1" noEditPoints="1" noAdjustHandles="1" noChangeArrowheads="1" noChangeShapeType="1" noTextEdit="1"/>
                </p:cNvSpPr>
                <p:nvPr/>
              </p:nvSpPr>
              <p:spPr>
                <a:xfrm>
                  <a:off x="8885735" y="4384366"/>
                  <a:ext cx="1721295" cy="835227"/>
                </a:xfrm>
                <a:prstGeom prst="rect">
                  <a:avLst/>
                </a:prstGeom>
                <a:blipFill>
                  <a:blip r:embed="rId4"/>
                  <a:stretch>
                    <a:fillRect l="-758"/>
                  </a:stretch>
                </a:blipFill>
                <a:ln w="12700" cap="flat">
                  <a:noFill/>
                  <a:miter lim="400000"/>
                </a:ln>
                <a:effectLst/>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8440D6E8-DE28-3F4D-8E42-AF1F02DD8918}"/>
                </a:ext>
              </a:extLst>
            </p:cNvPr>
            <p:cNvCxnSpPr>
              <a:cxnSpLocks/>
            </p:cNvCxnSpPr>
            <p:nvPr/>
          </p:nvCxnSpPr>
          <p:spPr>
            <a:xfrm flipH="1">
              <a:off x="8495248" y="4973427"/>
              <a:ext cx="1" cy="2864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D96D9EB8-E662-A04C-8BFA-411523104D07}"/>
                </a:ext>
              </a:extLst>
            </p:cNvPr>
            <p:cNvCxnSpPr>
              <a:cxnSpLocks/>
            </p:cNvCxnSpPr>
            <p:nvPr/>
          </p:nvCxnSpPr>
          <p:spPr>
            <a:xfrm flipH="1">
              <a:off x="8495250" y="3093803"/>
              <a:ext cx="157331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 name="Oval 29">
              <a:extLst>
                <a:ext uri="{FF2B5EF4-FFF2-40B4-BE49-F238E27FC236}">
                  <a16:creationId xmlns:a16="http://schemas.microsoft.com/office/drawing/2014/main" id="{15C5AABC-EE5F-FF4C-A262-77A668E542F2}"/>
                </a:ext>
              </a:extLst>
            </p:cNvPr>
            <p:cNvSpPr/>
            <p:nvPr/>
          </p:nvSpPr>
          <p:spPr>
            <a:xfrm>
              <a:off x="10037087" y="302833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E06519E-90EF-104D-82EA-CCCD24043392}"/>
              </a:ext>
            </a:extLst>
          </p:cNvPr>
          <p:cNvGrpSpPr/>
          <p:nvPr/>
        </p:nvGrpSpPr>
        <p:grpSpPr>
          <a:xfrm>
            <a:off x="9965800" y="333590"/>
            <a:ext cx="1793872" cy="2696340"/>
            <a:chOff x="8977827" y="290426"/>
            <a:chExt cx="1793872" cy="2696340"/>
          </a:xfrm>
        </p:grpSpPr>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9882155" y="291132"/>
              <a:ext cx="2140" cy="969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85D0FEF3-75D7-4E45-8370-2AA4B0E866DC}"/>
                </a:ext>
              </a:extLst>
            </p:cNvPr>
            <p:cNvSpPr/>
            <p:nvPr/>
          </p:nvSpPr>
          <p:spPr>
            <a:xfrm>
              <a:off x="9813566" y="125698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E3CF02-4B14-BD49-8BD1-4AD56F1C60A7}"/>
                    </a:ext>
                  </a:extLst>
                </p:cNvPr>
                <p:cNvSpPr txBox="1"/>
                <p:nvPr/>
              </p:nvSpPr>
              <p:spPr>
                <a:xfrm>
                  <a:off x="9401679" y="1426820"/>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libri"/>
                            <a:cs typeface="Calibri"/>
                            <a:sym typeface="Calibri"/>
                          </a:rPr>
                          <m:t>𝑙</m:t>
                        </m:r>
                      </m:oMath>
                    </m:oMathPara>
                  </a14:m>
                  <a:endParaRPr lang="en-US" sz="1600" dirty="0">
                    <a:solidFill>
                      <a:srgbClr val="000000"/>
                    </a:solidFill>
                    <a:latin typeface="Calibri"/>
                    <a:ea typeface="Calibri"/>
                    <a:cs typeface="Calibri"/>
                    <a:sym typeface="Calibri"/>
                  </a:endParaRPr>
                </a:p>
              </p:txBody>
            </p:sp>
          </mc:Choice>
          <mc:Fallback xmlns="">
            <p:sp>
              <p:nvSpPr>
                <p:cNvPr id="32" name="TextBox 31">
                  <a:extLst>
                    <a:ext uri="{FF2B5EF4-FFF2-40B4-BE49-F238E27FC236}">
                      <a16:creationId xmlns:a16="http://schemas.microsoft.com/office/drawing/2014/main" id="{17E3CF02-4B14-BD49-8BD1-4AD56F1C60A7}"/>
                    </a:ext>
                  </a:extLst>
                </p:cNvPr>
                <p:cNvSpPr txBox="1">
                  <a:spLocks noRot="1" noChangeAspect="1" noMove="1" noResize="1" noEditPoints="1" noAdjustHandles="1" noChangeArrowheads="1" noChangeShapeType="1" noTextEdit="1"/>
                </p:cNvSpPr>
                <p:nvPr/>
              </p:nvSpPr>
              <p:spPr>
                <a:xfrm>
                  <a:off x="9401679" y="1426820"/>
                  <a:ext cx="345262" cy="338552"/>
                </a:xfrm>
                <a:prstGeom prst="rect">
                  <a:avLst/>
                </a:prstGeom>
                <a:blipFill>
                  <a:blip r:embed="rId5"/>
                  <a:stretch>
                    <a:fillRect l="-3448"/>
                  </a:stretch>
                </a:blipFill>
                <a:ln w="12700" cap="flat">
                  <a:noFill/>
                  <a:miter lim="400000"/>
                </a:ln>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444F0DD5-C845-8048-94E7-874EAAC0E386}"/>
                </a:ext>
              </a:extLst>
            </p:cNvPr>
            <p:cNvCxnSpPr>
              <a:cxnSpLocks/>
            </p:cNvCxnSpPr>
            <p:nvPr/>
          </p:nvCxnSpPr>
          <p:spPr>
            <a:xfrm flipH="1">
              <a:off x="9892306" y="1540812"/>
              <a:ext cx="2149" cy="11479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5" name="Oval 34">
              <a:extLst>
                <a:ext uri="{FF2B5EF4-FFF2-40B4-BE49-F238E27FC236}">
                  <a16:creationId xmlns:a16="http://schemas.microsoft.com/office/drawing/2014/main" id="{0905DAC7-C1E5-A643-9E24-1148D63FF7B7}"/>
                </a:ext>
              </a:extLst>
            </p:cNvPr>
            <p:cNvSpPr/>
            <p:nvPr/>
          </p:nvSpPr>
          <p:spPr>
            <a:xfrm>
              <a:off x="9823726" y="153130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75155-A3F2-1D49-B1A3-1E719E954D19}"/>
                    </a:ext>
                  </a:extLst>
                </p:cNvPr>
                <p:cNvSpPr txBox="1"/>
                <p:nvPr/>
              </p:nvSpPr>
              <p:spPr>
                <a:xfrm>
                  <a:off x="9585611" y="1317516"/>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cs typeface="Calibri"/>
                                <a:sym typeface="Calibri"/>
                              </a:rPr>
                            </m:ctrlPr>
                          </m:sSubPr>
                          <m:e>
                            <m:r>
                              <a:rPr lang="en-US" sz="1600" b="0" i="1" smtClean="0">
                                <a:solidFill>
                                  <a:srgbClr val="000000"/>
                                </a:solidFill>
                                <a:latin typeface="Cambria Math" panose="02040503050406030204" pitchFamily="18" charset="0"/>
                                <a:cs typeface="Calibri"/>
                                <a:sym typeface="Calibri"/>
                              </a:rPr>
                              <m:t>𝑉</m:t>
                            </m:r>
                          </m:e>
                          <m:sub>
                            <m:r>
                              <a:rPr lang="en-US" sz="1600" b="0" i="1" smtClean="0">
                                <a:solidFill>
                                  <a:srgbClr val="000000"/>
                                </a:solidFill>
                                <a:latin typeface="Cambria Math" panose="02040503050406030204" pitchFamily="18" charset="0"/>
                                <a:cs typeface="Calibri"/>
                                <a:sym typeface="Calibri"/>
                              </a:rPr>
                              <m:t>0</m:t>
                            </m:r>
                          </m:sub>
                        </m:sSub>
                      </m:oMath>
                    </m:oMathPara>
                  </a14:m>
                  <a:endParaRPr lang="en-US" sz="1600" dirty="0">
                    <a:solidFill>
                      <a:srgbClr val="000000"/>
                    </a:solidFill>
                    <a:latin typeface="Calibri"/>
                    <a:ea typeface="Calibri"/>
                    <a:cs typeface="Calibri"/>
                    <a:sym typeface="Calibri"/>
                  </a:endParaRPr>
                </a:p>
              </p:txBody>
            </p:sp>
          </mc:Choice>
          <mc:Fallback xmlns="">
            <p:sp>
              <p:nvSpPr>
                <p:cNvPr id="37" name="TextBox 36">
                  <a:extLst>
                    <a:ext uri="{FF2B5EF4-FFF2-40B4-BE49-F238E27FC236}">
                      <a16:creationId xmlns:a16="http://schemas.microsoft.com/office/drawing/2014/main" id="{A5575155-A3F2-1D49-B1A3-1E719E954D19}"/>
                    </a:ext>
                  </a:extLst>
                </p:cNvPr>
                <p:cNvSpPr txBox="1">
                  <a:spLocks noRot="1" noChangeAspect="1" noMove="1" noResize="1" noEditPoints="1" noAdjustHandles="1" noChangeArrowheads="1" noChangeShapeType="1" noTextEdit="1"/>
                </p:cNvSpPr>
                <p:nvPr/>
              </p:nvSpPr>
              <p:spPr>
                <a:xfrm>
                  <a:off x="9585611" y="1317516"/>
                  <a:ext cx="345262" cy="338552"/>
                </a:xfrm>
                <a:prstGeom prst="rect">
                  <a:avLst/>
                </a:prstGeom>
                <a:blipFill>
                  <a:blip r:embed="rId6"/>
                  <a:stretch>
                    <a:fillRect l="-714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3AAAEF-EEB0-2A47-A420-576DBB6D3120}"/>
                    </a:ext>
                  </a:extLst>
                </p:cNvPr>
                <p:cNvSpPr txBox="1"/>
                <p:nvPr/>
              </p:nvSpPr>
              <p:spPr>
                <a:xfrm>
                  <a:off x="9934035" y="94894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cs typeface="Calibri"/>
                            <a:sym typeface="Calibri"/>
                          </a:rPr>
                          <m:t>𝜃</m:t>
                        </m:r>
                      </m:oMath>
                    </m:oMathPara>
                  </a14:m>
                  <a:endParaRPr lang="en-US" sz="1600" dirty="0">
                    <a:solidFill>
                      <a:srgbClr val="000000"/>
                    </a:solidFill>
                    <a:latin typeface="Calibri"/>
                    <a:ea typeface="Calibri"/>
                    <a:cs typeface="Calibri"/>
                    <a:sym typeface="Calibri"/>
                  </a:endParaRPr>
                </a:p>
              </p:txBody>
            </p:sp>
          </mc:Choice>
          <mc:Fallback xmlns="">
            <p:sp>
              <p:nvSpPr>
                <p:cNvPr id="38" name="TextBox 37">
                  <a:extLst>
                    <a:ext uri="{FF2B5EF4-FFF2-40B4-BE49-F238E27FC236}">
                      <a16:creationId xmlns:a16="http://schemas.microsoft.com/office/drawing/2014/main" id="{B73AAAEF-EEB0-2A47-A420-576DBB6D3120}"/>
                    </a:ext>
                  </a:extLst>
                </p:cNvPr>
                <p:cNvSpPr txBox="1">
                  <a:spLocks noRot="1" noChangeAspect="1" noMove="1" noResize="1" noEditPoints="1" noAdjustHandles="1" noChangeArrowheads="1" noChangeShapeType="1" noTextEdit="1"/>
                </p:cNvSpPr>
                <p:nvPr/>
              </p:nvSpPr>
              <p:spPr>
                <a:xfrm>
                  <a:off x="9934035" y="948948"/>
                  <a:ext cx="345262" cy="338552"/>
                </a:xfrm>
                <a:prstGeom prst="rect">
                  <a:avLst/>
                </a:prstGeom>
                <a:blipFill>
                  <a:blip r:embed="rId7"/>
                  <a:stretch>
                    <a:fillRect l="-1071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97CB02-29C4-4B46-9DB0-BD2ED283B22B}"/>
                    </a:ext>
                  </a:extLst>
                </p:cNvPr>
                <p:cNvSpPr txBox="1"/>
                <p:nvPr/>
              </p:nvSpPr>
              <p:spPr>
                <a:xfrm>
                  <a:off x="10426437" y="482868"/>
                  <a:ext cx="3452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Calibri"/>
                            <a:cs typeface="Calibri"/>
                            <a:sym typeface="Calibri"/>
                          </a:rPr>
                          <m:t>𝐸</m:t>
                        </m:r>
                      </m:oMath>
                    </m:oMathPara>
                  </a14:m>
                  <a:endParaRPr lang="en-US" sz="1600" dirty="0">
                    <a:solidFill>
                      <a:srgbClr val="000000"/>
                    </a:solidFill>
                    <a:latin typeface="Calibri"/>
                    <a:ea typeface="Calibri"/>
                    <a:cs typeface="Calibri"/>
                    <a:sym typeface="Calibri"/>
                  </a:endParaRPr>
                </a:p>
              </p:txBody>
            </p:sp>
          </mc:Choice>
          <mc:Fallback xmlns="">
            <p:sp>
              <p:nvSpPr>
                <p:cNvPr id="39" name="TextBox 38">
                  <a:extLst>
                    <a:ext uri="{FF2B5EF4-FFF2-40B4-BE49-F238E27FC236}">
                      <a16:creationId xmlns:a16="http://schemas.microsoft.com/office/drawing/2014/main" id="{D997CB02-29C4-4B46-9DB0-BD2ED283B22B}"/>
                    </a:ext>
                  </a:extLst>
                </p:cNvPr>
                <p:cNvSpPr txBox="1">
                  <a:spLocks noRot="1" noChangeAspect="1" noMove="1" noResize="1" noEditPoints="1" noAdjustHandles="1" noChangeArrowheads="1" noChangeShapeType="1" noTextEdit="1"/>
                </p:cNvSpPr>
                <p:nvPr/>
              </p:nvSpPr>
              <p:spPr>
                <a:xfrm>
                  <a:off x="10426437" y="482868"/>
                  <a:ext cx="345262" cy="338552"/>
                </a:xfrm>
                <a:prstGeom prst="rect">
                  <a:avLst/>
                </a:prstGeom>
                <a:blipFill>
                  <a:blip r:embed="rId8"/>
                  <a:stretch>
                    <a:fillRect l="-7143"/>
                  </a:stretch>
                </a:blipFill>
                <a:ln w="12700" cap="flat">
                  <a:noFill/>
                  <a:miter lim="400000"/>
                </a:ln>
                <a:effectLst/>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43DA4CA5-1484-2A4D-A65A-D704609672B0}"/>
                </a:ext>
              </a:extLst>
            </p:cNvPr>
            <p:cNvCxnSpPr>
              <a:cxnSpLocks/>
            </p:cNvCxnSpPr>
            <p:nvPr/>
          </p:nvCxnSpPr>
          <p:spPr>
            <a:xfrm>
              <a:off x="10127755" y="444564"/>
              <a:ext cx="452980" cy="622223"/>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726DA30-3B9D-CA47-99EE-2A6EA52F56BD}"/>
                </a:ext>
              </a:extLst>
            </p:cNvPr>
            <p:cNvCxnSpPr>
              <a:cxnSpLocks/>
            </p:cNvCxnSpPr>
            <p:nvPr/>
          </p:nvCxnSpPr>
          <p:spPr>
            <a:xfrm flipV="1">
              <a:off x="10023754" y="1063895"/>
              <a:ext cx="557359" cy="388137"/>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0153F38-5730-BA40-81AC-B859754D815C}"/>
                </a:ext>
              </a:extLst>
            </p:cNvPr>
            <p:cNvCxnSpPr>
              <a:cxnSpLocks/>
            </p:cNvCxnSpPr>
            <p:nvPr/>
          </p:nvCxnSpPr>
          <p:spPr>
            <a:xfrm>
              <a:off x="9490554" y="290426"/>
              <a:ext cx="0" cy="1083844"/>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FE30DC5-F213-674B-95D3-0B26900A76FA}"/>
                </a:ext>
              </a:extLst>
            </p:cNvPr>
            <p:cNvCxnSpPr>
              <a:cxnSpLocks/>
            </p:cNvCxnSpPr>
            <p:nvPr/>
          </p:nvCxnSpPr>
          <p:spPr>
            <a:xfrm flipV="1">
              <a:off x="9490554" y="1744352"/>
              <a:ext cx="0" cy="944362"/>
            </a:xfrm>
            <a:prstGeom prst="line">
              <a:avLst/>
            </a:prstGeom>
            <a:noFill/>
            <a:ln w="25400" cap="flat">
              <a:solidFill>
                <a:schemeClr val="tx1"/>
              </a:solidFill>
              <a:prstDash val="solid"/>
              <a:bevel/>
              <a:head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4" name="Rectangle 53">
              <a:extLst>
                <a:ext uri="{FF2B5EF4-FFF2-40B4-BE49-F238E27FC236}">
                  <a16:creationId xmlns:a16="http://schemas.microsoft.com/office/drawing/2014/main" id="{2CBEE3B5-BEDB-7A47-B8CF-952C769162B8}"/>
                </a:ext>
              </a:extLst>
            </p:cNvPr>
            <p:cNvSpPr/>
            <p:nvPr/>
          </p:nvSpPr>
          <p:spPr>
            <a:xfrm>
              <a:off x="8977827" y="2648212"/>
              <a:ext cx="1540422" cy="338554"/>
            </a:xfrm>
            <a:prstGeom prst="rect">
              <a:avLst/>
            </a:prstGeom>
          </p:spPr>
          <p:txBody>
            <a:bodyPr wrap="none">
              <a:spAutoFit/>
            </a:bodyPr>
            <a:lstStyle/>
            <a:p>
              <a:r>
                <a:rPr lang="en-US" sz="1600" dirty="0"/>
                <a:t>Receiving dipole</a:t>
              </a:r>
            </a:p>
          </p:txBody>
        </p:sp>
      </p:grpSp>
    </p:spTree>
    <p:extLst>
      <p:ext uri="{BB962C8B-B14F-4D97-AF65-F5344CB8AC3E}">
        <p14:creationId xmlns:p14="http://schemas.microsoft.com/office/powerpoint/2010/main" val="3119006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25998" y="1081383"/>
                <a:ext cx="8671837" cy="37481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a:t>
                </a: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25998" y="1081383"/>
                <a:ext cx="8671837" cy="3748140"/>
              </a:xfrm>
              <a:prstGeom prst="rect">
                <a:avLst/>
              </a:prstGeom>
              <a:blipFill>
                <a:blip r:embed="rId3"/>
                <a:stretch>
                  <a:fillRect l="-1023" t="-67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sp>
        <p:nvSpPr>
          <p:cNvPr id="7" name="Footer Placeholder 6">
            <a:extLst>
              <a:ext uri="{FF2B5EF4-FFF2-40B4-BE49-F238E27FC236}">
                <a16:creationId xmlns:a16="http://schemas.microsoft.com/office/drawing/2014/main" id="{125E06C3-1699-E74A-9835-963F927D22B0}"/>
              </a:ext>
            </a:extLst>
          </p:cNvPr>
          <p:cNvSpPr>
            <a:spLocks noGrp="1"/>
          </p:cNvSpPr>
          <p:nvPr>
            <p:ph type="ftr" sz="quarter" idx="11"/>
          </p:nvPr>
        </p:nvSpPr>
        <p:spPr/>
        <p:txBody>
          <a:bodyPr/>
          <a:lstStyle/>
          <a:p>
            <a:endParaRPr lang="en-US"/>
          </a:p>
        </p:txBody>
      </p:sp>
      <p:grpSp>
        <p:nvGrpSpPr>
          <p:cNvPr id="24" name="Group 23">
            <a:extLst>
              <a:ext uri="{FF2B5EF4-FFF2-40B4-BE49-F238E27FC236}">
                <a16:creationId xmlns:a16="http://schemas.microsoft.com/office/drawing/2014/main" id="{825F5A69-5FC1-D246-822B-5A3516FF0AD7}"/>
              </a:ext>
            </a:extLst>
          </p:cNvPr>
          <p:cNvGrpSpPr/>
          <p:nvPr/>
        </p:nvGrpSpPr>
        <p:grpSpPr>
          <a:xfrm>
            <a:off x="6553200" y="4368480"/>
            <a:ext cx="5381501" cy="1691842"/>
            <a:chOff x="6239944" y="4531819"/>
            <a:chExt cx="5381501" cy="1691842"/>
          </a:xfrm>
        </p:grpSpPr>
        <p:sp>
          <p:nvSpPr>
            <p:cNvPr id="26" name="TextBox 25">
              <a:extLst>
                <a:ext uri="{FF2B5EF4-FFF2-40B4-BE49-F238E27FC236}">
                  <a16:creationId xmlns:a16="http://schemas.microsoft.com/office/drawing/2014/main" id="{3E491D30-0334-1844-A592-B182F1E4AD65}"/>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29" name="Straight Connector 28">
              <a:extLst>
                <a:ext uri="{FF2B5EF4-FFF2-40B4-BE49-F238E27FC236}">
                  <a16:creationId xmlns:a16="http://schemas.microsoft.com/office/drawing/2014/main" id="{B57F9D7E-4753-1143-9E4F-A5F800978C87}"/>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7D5A8BFA-FF09-D842-AD23-61980ECFF2A0}"/>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50BFA398-9929-6041-A95F-2A6BC9A2E3F9}"/>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906AEA73-7046-3942-9B63-CDECCBB16AEE}"/>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6C02F4C1-2364-AF4A-B75B-D7382D4C394C}"/>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E5C440AE-1E81-564F-B1C7-FA75454718D9}"/>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t</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t</a:t>
              </a:r>
            </a:p>
          </p:txBody>
        </p:sp>
        <p:cxnSp>
          <p:nvCxnSpPr>
            <p:cNvPr id="35" name="Straight Connector 34">
              <a:extLst>
                <a:ext uri="{FF2B5EF4-FFF2-40B4-BE49-F238E27FC236}">
                  <a16:creationId xmlns:a16="http://schemas.microsoft.com/office/drawing/2014/main" id="{FDB1D2FA-681F-CF47-8A09-E113EDF9D0DD}"/>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5F754BCB-8E41-C743-BEA1-BDBD2DFFDBD4}"/>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B728F0AB-A84C-AC4D-AAF6-A32179015E17}"/>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A02C3F5-7400-FE4E-8E13-7CAAC110BF0D}"/>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9" name="Group 203">
              <a:extLst>
                <a:ext uri="{FF2B5EF4-FFF2-40B4-BE49-F238E27FC236}">
                  <a16:creationId xmlns:a16="http://schemas.microsoft.com/office/drawing/2014/main" id="{C72E6F08-1175-8745-A8C4-DBC8BEB414B2}"/>
                </a:ext>
              </a:extLst>
            </p:cNvPr>
            <p:cNvGrpSpPr>
              <a:grpSpLocks/>
            </p:cNvGrpSpPr>
            <p:nvPr/>
          </p:nvGrpSpPr>
          <p:grpSpPr bwMode="auto">
            <a:xfrm rot="10800000">
              <a:off x="6753191" y="4842921"/>
              <a:ext cx="304800" cy="762000"/>
              <a:chOff x="3216" y="2400"/>
              <a:chExt cx="192" cy="480"/>
            </a:xfrm>
          </p:grpSpPr>
          <p:sp>
            <p:nvSpPr>
              <p:cNvPr id="47" name="Line 46">
                <a:extLst>
                  <a:ext uri="{FF2B5EF4-FFF2-40B4-BE49-F238E27FC236}">
                    <a16:creationId xmlns:a16="http://schemas.microsoft.com/office/drawing/2014/main" id="{F62BB1ED-6512-A648-B5A8-9B951F10D5A6}"/>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a:extLst>
                  <a:ext uri="{FF2B5EF4-FFF2-40B4-BE49-F238E27FC236}">
                    <a16:creationId xmlns:a16="http://schemas.microsoft.com/office/drawing/2014/main" id="{0F8DCFDA-39DA-F645-8A85-8951302B21DF}"/>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a:extLst>
                  <a:ext uri="{FF2B5EF4-FFF2-40B4-BE49-F238E27FC236}">
                    <a16:creationId xmlns:a16="http://schemas.microsoft.com/office/drawing/2014/main" id="{860BAD56-B15F-E54C-BE0D-AB29D0FFDB5F}"/>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51" name="Freeform 49">
                <a:extLst>
                  <a:ext uri="{FF2B5EF4-FFF2-40B4-BE49-F238E27FC236}">
                    <a16:creationId xmlns:a16="http://schemas.microsoft.com/office/drawing/2014/main" id="{89174501-5719-FD4A-9BC0-3513116931B5}"/>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52" name="Freeform 50">
                <a:extLst>
                  <a:ext uri="{FF2B5EF4-FFF2-40B4-BE49-F238E27FC236}">
                    <a16:creationId xmlns:a16="http://schemas.microsoft.com/office/drawing/2014/main" id="{D22C1508-65FB-B64B-B86C-03AC840567B3}"/>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40" name="Straight Connector 39">
              <a:extLst>
                <a:ext uri="{FF2B5EF4-FFF2-40B4-BE49-F238E27FC236}">
                  <a16:creationId xmlns:a16="http://schemas.microsoft.com/office/drawing/2014/main" id="{D3EC621D-D56C-F34C-B466-7764A9661E78}"/>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2FA8B3F5-0BB4-4E43-9306-2DE24BC457A0}"/>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6A39D429-B4EA-F94C-8636-ACE31EBC97E9}"/>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4CBE0502-007E-2346-9C99-28FE86AA418E}"/>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62477A6E-F5B2-514D-A032-DDB6351BEB2A}"/>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a:t>
              </a:r>
              <a:r>
                <a:rPr lang="en-US" dirty="0" err="1">
                  <a:solidFill>
                    <a:srgbClr val="000000"/>
                  </a:solidFill>
                  <a:latin typeface="Calibri"/>
                  <a:ea typeface="Calibri"/>
                  <a:cs typeface="Calibri"/>
                  <a:sym typeface="Calibri"/>
                </a:rPr>
                <a:t>A</a:t>
              </a:r>
              <a:r>
                <a:rPr lang="en-US" baseline="-25000" dirty="0" err="1">
                  <a:solidFill>
                    <a:srgbClr val="000000"/>
                  </a:solidFill>
                  <a:latin typeface="Calibri"/>
                  <a:ea typeface="Calibri"/>
                  <a:cs typeface="Calibri"/>
                  <a:sym typeface="Calibri"/>
                </a:rPr>
                <a:t>r</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r</a:t>
              </a:r>
            </a:p>
          </p:txBody>
        </p:sp>
        <p:sp>
          <p:nvSpPr>
            <p:cNvPr id="45" name="TextBox 44">
              <a:extLst>
                <a:ext uri="{FF2B5EF4-FFF2-40B4-BE49-F238E27FC236}">
                  <a16:creationId xmlns:a16="http://schemas.microsoft.com/office/drawing/2014/main" id="{C169B03C-E4BF-0846-A722-B2D0C8BE39B5}"/>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46" name="TextBox 45">
              <a:extLst>
                <a:ext uri="{FF2B5EF4-FFF2-40B4-BE49-F238E27FC236}">
                  <a16:creationId xmlns:a16="http://schemas.microsoft.com/office/drawing/2014/main" id="{D769DE9F-4412-FA4F-A25E-D8D5CD2589B3}"/>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1368973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1058" y="1841246"/>
                <a:ext cx="11169884" cy="35628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1058" y="1841246"/>
                <a:ext cx="11169884" cy="3562896"/>
              </a:xfrm>
              <a:prstGeom prst="rect">
                <a:avLst/>
              </a:prstGeom>
              <a:blipFill>
                <a:blip r:embed="rId3"/>
                <a:stretch>
                  <a:fillRect l="-909" t="-17376" r="-11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sp>
        <p:nvSpPr>
          <p:cNvPr id="4" name="TextBox 3">
            <a:extLst>
              <a:ext uri="{FF2B5EF4-FFF2-40B4-BE49-F238E27FC236}">
                <a16:creationId xmlns:a16="http://schemas.microsoft.com/office/drawing/2014/main" id="{E17A6243-ADC1-9644-9879-CD023C0C0FF6}"/>
              </a:ext>
            </a:extLst>
          </p:cNvPr>
          <p:cNvSpPr txBox="1"/>
          <p:nvPr/>
        </p:nvSpPr>
        <p:spPr>
          <a:xfrm>
            <a:off x="9651106" y="6043880"/>
            <a:ext cx="155029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353833"/>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857089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363822"/>
                <a:ext cx="11015802" cy="49470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𝑡</m:t>
                        </m:r>
                      </m:sub>
                    </m:sSub>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num>
                      <m:den>
                        <m:r>
                          <a:rPr lang="en-US" sz="2000" i="1">
                            <a:solidFill>
                              <a:srgbClr val="000000"/>
                            </a:solidFill>
                            <a:latin typeface="Cambria Math" panose="02040503050406030204" pitchFamily="18" charset="0"/>
                            <a:ea typeface="Cambria Math" panose="02040503050406030204" pitchFamily="18" charset="0"/>
                          </a:rPr>
                          <m:t>2</m:t>
                        </m:r>
                      </m:den>
                    </m:f>
                  </m:oMath>
                </a14:m>
                <a:endPar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𝑃</m:t>
                            </m:r>
                          </m:e>
                          <m:sub>
                            <m:r>
                              <a:rPr lang="en-US" sz="2000" b="0" i="1" smtClean="0">
                                <a:solidFill>
                                  <a:srgbClr val="000000"/>
                                </a:solidFill>
                                <a:latin typeface="Cambria Math" panose="02040503050406030204" pitchFamily="18" charset="0"/>
                                <a:ea typeface="Cambria Math" panose="02040503050406030204" pitchFamily="18" charset="0"/>
                              </a:rPr>
                              <m:t>𝑡</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sz="2000" i="1" dirty="0">
                    <a:solidFill>
                      <a:srgbClr val="000000"/>
                    </a:solidFill>
                    <a:latin typeface="Calibri" panose="020F0502020204030204" pitchFamily="34" charset="0"/>
                    <a:ea typeface="Cambria Math" panose="02040503050406030204" pitchFamily="18" charset="0"/>
                    <a:cs typeface="Calibri" panose="020F0502020204030204" pitchFamily="34" charset="0"/>
                  </a:rPr>
                  <a:t>by </a:t>
                </a:r>
                <a:r>
                  <a:rPr lang="en-US" sz="2000" i="1" dirty="0" err="1">
                    <a:solidFill>
                      <a:srgbClr val="000000"/>
                    </a:solidFill>
                    <a:latin typeface="Calibri" panose="020F0502020204030204" pitchFamily="34" charset="0"/>
                    <a:ea typeface="Cambria Math" panose="02040503050406030204" pitchFamily="18" charset="0"/>
                    <a:cs typeface="Calibri" panose="020F0502020204030204" pitchFamily="34" charset="0"/>
                  </a:rPr>
                  <a:t>Friis</a:t>
                </a:r>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𝑃</m:t>
                        </m:r>
                      </m:e>
                      <m:sub>
                        <m:r>
                          <a:rPr lang="en-US" sz="2000" i="1">
                            <a:solidFill>
                              <a:srgbClr val="000000"/>
                            </a:solidFill>
                            <a:latin typeface="Cambria Math" panose="02040503050406030204" pitchFamily="18" charset="0"/>
                            <a:ea typeface="Cambria Math" panose="02040503050406030204" pitchFamily="18" charset="0"/>
                          </a:rPr>
                          <m:t>𝑟</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e>
                          <m:sup>
                            <m:r>
                              <a:rPr lang="en-US" sz="2000" b="0" i="1" smtClean="0">
                                <a:solidFill>
                                  <a:srgbClr val="000000"/>
                                </a:solidFill>
                                <a:latin typeface="Cambria Math" panose="02040503050406030204" pitchFamily="18" charset="0"/>
                                <a:ea typeface="Cambria Math" panose="02040503050406030204" pitchFamily="18" charset="0"/>
                              </a:rPr>
                              <m:t>2</m:t>
                            </m:r>
                          </m:sup>
                        </m:sSup>
                      </m:num>
                      <m:den>
                        <m:r>
                          <a:rPr lang="en-US" sz="2000" b="0" i="1" smtClean="0">
                            <a:solidFill>
                              <a:srgbClr val="000000"/>
                            </a:solidFill>
                            <a:latin typeface="Cambria Math" panose="02040503050406030204" pitchFamily="18" charset="0"/>
                            <a:ea typeface="Cambria Math" panose="02040503050406030204" pitchFamily="18" charset="0"/>
                          </a:rPr>
                          <m:t>8</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num>
                      <m:den>
                        <m:r>
                          <a:rPr lang="en-US" sz="2000" i="1">
                            <a:solidFill>
                              <a:srgbClr val="000000"/>
                            </a:solidFill>
                            <a:latin typeface="Cambria Math" panose="02040503050406030204" pitchFamily="18" charset="0"/>
                            <a:ea typeface="Cambria Math" panose="02040503050406030204" pitchFamily="18" charset="0"/>
                          </a:rPr>
                          <m:t>8</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f>
                      <m:fPr>
                        <m:ctrlPr>
                          <a:rPr lang="en-US" sz="2000" b="0" i="1" smtClean="0">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num>
                      <m:den>
                        <m:r>
                          <a:rPr lang="en-US" sz="2000" b="0" i="1" smtClean="0">
                            <a:solidFill>
                              <a:srgbClr val="000000"/>
                            </a:solidFill>
                            <a:latin typeface="Cambria Math" panose="02040503050406030204" pitchFamily="18" charset="0"/>
                            <a:ea typeface="Cambria Math" panose="02040503050406030204" pitchFamily="18" charset="0"/>
                          </a:rPr>
                          <m:t>8</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endParaRPr lang="en-US" sz="2000" b="1" i="1" dirty="0">
                  <a:solidFill>
                    <a:srgbClr val="000000"/>
                  </a:solidFill>
                  <a:latin typeface="Cambria Math" panose="02040503050406030204" pitchFamily="18" charset="0"/>
                  <a:ea typeface="Cambria Math" panose="02040503050406030204" pitchFamily="18" charset="0"/>
                  <a:cs typeface="Calibri" panose="020F0502020204030204" pitchFamily="34" charset="0"/>
                </a:endParaRPr>
              </a:p>
              <a:p>
                <a:pPr marL="342900" indent="-342900"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𝑉</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𝐼</m:t>
                            </m:r>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𝑅</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𝑅</m:t>
                            </m:r>
                          </m:e>
                          <m:sub>
                            <m:r>
                              <a:rPr lang="en-US" sz="2000" b="0" i="1" smtClean="0">
                                <a:solidFill>
                                  <a:srgbClr val="000000"/>
                                </a:solidFill>
                                <a:latin typeface="Cambria Math" panose="02040503050406030204" pitchFamily="18" charset="0"/>
                                <a:ea typeface="Cambria Math" panose="02040503050406030204" pitchFamily="18" charset="0"/>
                              </a:rPr>
                              <m:t>2</m:t>
                            </m:r>
                          </m:sub>
                        </m:sSub>
                      </m:den>
                    </m:f>
                    <m:r>
                      <a:rPr lang="en-US" sz="2000" b="0" i="1" smtClean="0">
                        <a:solidFill>
                          <a:srgbClr val="000000"/>
                        </a:solidFill>
                        <a:latin typeface="Cambria Math" panose="02040503050406030204" pitchFamily="18" charset="0"/>
                        <a:ea typeface="Cambria Math" panose="02040503050406030204" pitchFamily="18" charset="0"/>
                      </a:rPr>
                      <m:t>= </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1</m:t>
                        </m:r>
                      </m:sub>
                    </m:sSub>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2</m:t>
                        </m:r>
                      </m:sub>
                    </m:sSub>
                  </m:oMath>
                </a14:m>
                <a:r>
                  <a:rPr lang="en-US" sz="2000" dirty="0">
                    <a:solidFill>
                      <a:srgbClr val="000000"/>
                    </a:solidFill>
                    <a:ea typeface="Cambria Math" panose="02040503050406030204" pitchFamily="18" charset="0"/>
                    <a:cs typeface="Calibri" panose="020F0502020204030204" pitchFamily="34" charset="0"/>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b="0" i="1" smtClean="0">
                            <a:solidFill>
                              <a:srgbClr val="000000"/>
                            </a:solidFill>
                            <a:latin typeface="Cambria Math" panose="02040503050406030204" pitchFamily="18" charset="0"/>
                            <a:ea typeface="Cambria Math" panose="02040503050406030204" pitchFamily="18" charset="0"/>
                          </a:rPr>
                          <m:t>2</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b="0" i="1" smtClean="0">
                            <a:solidFill>
                              <a:srgbClr val="000000"/>
                            </a:solidFill>
                            <a:latin typeface="Cambria Math" panose="02040503050406030204" pitchFamily="18" charset="0"/>
                            <a:ea typeface="Cambria Math" panose="02040503050406030204" pitchFamily="18" charset="0"/>
                          </a:rPr>
                          <m:t>1</m:t>
                        </m:r>
                      </m:sub>
                    </m:sSub>
                  </m:oMath>
                </a14:m>
                <a:r>
                  <a:rPr lang="en-US" sz="2000" dirty="0">
                    <a:solidFill>
                      <a:srgbClr val="000000"/>
                    </a:solidFill>
                    <a:ea typeface="Cambria Math" panose="02040503050406030204" pitchFamily="18" charset="0"/>
                    <a:cs typeface="Calibri" panose="020F0502020204030204" pitchFamily="34" charset="0"/>
                  </a:rPr>
                  <a:t> or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1</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1</m:t>
                            </m:r>
                          </m:sub>
                        </m:sSub>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𝐺</m:t>
                            </m:r>
                          </m:e>
                          <m:sub>
                            <m:r>
                              <a:rPr lang="en-US" sz="2000" i="1">
                                <a:solidFill>
                                  <a:srgbClr val="000000"/>
                                </a:solidFill>
                                <a:latin typeface="Cambria Math" panose="02040503050406030204" pitchFamily="18" charset="0"/>
                                <a:ea typeface="Cambria Math" panose="02040503050406030204" pitchFamily="18" charset="0"/>
                              </a:rPr>
                              <m:t>2</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𝐴</m:t>
                            </m:r>
                          </m:e>
                          <m:sub>
                            <m:r>
                              <a:rPr lang="en-US" sz="2000" i="1">
                                <a:solidFill>
                                  <a:srgbClr val="000000"/>
                                </a:solidFill>
                                <a:latin typeface="Cambria Math" panose="02040503050406030204" pitchFamily="18" charset="0"/>
                                <a:ea typeface="Cambria Math" panose="02040503050406030204" pitchFamily="18" charset="0"/>
                              </a:rPr>
                              <m:t>2</m:t>
                            </m:r>
                          </m:sub>
                        </m:sSub>
                      </m:den>
                    </m:f>
                    <m:r>
                      <a:rPr lang="en-US" sz="2000" b="0" i="0"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𝐺</m:t>
                        </m:r>
                      </m:num>
                      <m:den>
                        <m:r>
                          <a:rPr lang="en-US" sz="2000" b="0" i="1" smtClean="0">
                            <a:solidFill>
                              <a:srgbClr val="000000"/>
                            </a:solidFill>
                            <a:latin typeface="Cambria Math" panose="02040503050406030204" pitchFamily="18" charset="0"/>
                            <a:ea typeface="Cambria Math" panose="02040503050406030204" pitchFamily="18" charset="0"/>
                          </a:rPr>
                          <m:t>𝐴</m:t>
                        </m:r>
                      </m:den>
                    </m:f>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𝐺</m:t>
                        </m:r>
                        <m:r>
                          <a:rPr lang="en-US" sz="2000" b="0" i="1" smtClean="0">
                            <a:solidFill>
                              <a:srgbClr val="000000"/>
                            </a:solidFill>
                            <a:latin typeface="Cambria Math" panose="02040503050406030204" pitchFamily="18" charset="0"/>
                            <a:ea typeface="Cambria Math" panose="02040503050406030204" pitchFamily="18" charset="0"/>
                          </a:rPr>
                          <m:t> </m:t>
                        </m:r>
                        <m:r>
                          <a:rPr lang="en-US" sz="2000" b="0" i="1" smtClean="0">
                            <a:solidFill>
                              <a:srgbClr val="000000"/>
                            </a:solidFill>
                            <a:latin typeface="Cambria Math" panose="02040503050406030204" pitchFamily="18" charset="0"/>
                            <a:ea typeface="Cambria Math" panose="02040503050406030204" pitchFamily="18" charset="0"/>
                          </a:rPr>
                          <m:t>𝑑</m:t>
                        </m:r>
                        <m:r>
                          <m:rPr>
                            <m:sty m:val="p"/>
                          </m:rPr>
                          <a:rPr lang="el-GR" sz="2000" b="0" i="1" smtClean="0">
                            <a:solidFill>
                              <a:srgbClr val="000000"/>
                            </a:solidFill>
                            <a:latin typeface="Cambria Math" panose="02040503050406030204" pitchFamily="18" charset="0"/>
                            <a:ea typeface="Cambria Math" panose="02040503050406030204" pitchFamily="18" charset="0"/>
                          </a:rPr>
                          <m:t>Ω</m:t>
                        </m:r>
                      </m:e>
                    </m:nary>
                    <m:r>
                      <a:rPr lang="en-US" sz="2000" b="0" i="1" smtClean="0">
                        <a:solidFill>
                          <a:srgbClr val="000000"/>
                        </a:solidFill>
                        <a:latin typeface="Cambria Math" panose="02040503050406030204" pitchFamily="18" charset="0"/>
                        <a:ea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by the Antenna theorem, </a:t>
                </a:r>
                <a14:m>
                  <m:oMath xmlns:m="http://schemas.openxmlformats.org/officeDocument/2006/math">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rPr>
                        </m:ctrlPr>
                      </m:naryPr>
                      <m:sub/>
                      <m:sup/>
                      <m:e>
                        <m:r>
                          <a:rPr lang="en-US" sz="2000" b="0" i="1" smtClean="0">
                            <a:solidFill>
                              <a:srgbClr val="000000"/>
                            </a:solidFill>
                            <a:latin typeface="Cambria Math" panose="02040503050406030204" pitchFamily="18" charset="0"/>
                            <a:ea typeface="Cambria Math" panose="02040503050406030204" pitchFamily="18" charset="0"/>
                          </a:rPr>
                          <m:t>𝐴</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ea typeface="Cambria Math" panose="02040503050406030204" pitchFamily="18" charset="0"/>
                          </a:rPr>
                        </m:ctrlPr>
                      </m:sSupPr>
                      <m:e>
                        <m:r>
                          <a:rPr lang="en-US" sz="200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ea typeface="Cambria Math" panose="02040503050406030204" pitchFamily="18" charset="0"/>
                          </a:rPr>
                          <m:t>2</m:t>
                        </m:r>
                      </m:sup>
                    </m:sSup>
                  </m:oMath>
                </a14:m>
                <a:r>
                  <a:rPr lang="en-US" sz="2000" dirty="0">
                    <a:solidFill>
                      <a:srgbClr val="000000"/>
                    </a:solidFill>
                    <a:latin typeface="Cambria Math" panose="02040503050406030204" pitchFamily="18" charset="0"/>
                    <a:ea typeface="Cambria Math" panose="02040503050406030204" pitchFamily="18" charset="0"/>
                  </a:rPr>
                  <a:t> , so</a:t>
                </a: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𝐺</m:t>
                        </m:r>
                      </m:num>
                      <m:den>
                        <m:r>
                          <a:rPr lang="en-US" sz="2000" i="1">
                            <a:solidFill>
                              <a:srgbClr val="000000"/>
                            </a:solidFill>
                            <a:latin typeface="Cambria Math" panose="02040503050406030204" pitchFamily="18" charset="0"/>
                            <a:ea typeface="Cambria Math" panose="02040503050406030204" pitchFamily="18" charset="0"/>
                          </a:rPr>
                          <m:t>𝐴</m:t>
                        </m:r>
                      </m:den>
                    </m:f>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mbria Math" panose="02040503050406030204" pitchFamily="18" charset="0"/>
                  <a:ea typeface="Cambria Math" panose="02040503050406030204" pitchFamily="18"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363822"/>
                <a:ext cx="11015802" cy="4947019"/>
              </a:xfrm>
              <a:prstGeom prst="rect">
                <a:avLst/>
              </a:prstGeom>
              <a:blipFill>
                <a:blip r:embed="rId3"/>
                <a:stretch>
                  <a:fillRect l="-207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104</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564036" y="2182161"/>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Put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=120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20</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sup>
                        <m:r>
                          <a:rPr lang="en-US" sz="2000" b="0" i="1" smtClean="0">
                            <a:solidFill>
                              <a:srgbClr val="000000"/>
                            </a:solidFill>
                            <a:latin typeface="Cambria Math" panose="02040503050406030204" pitchFamily="18" charset="0"/>
                            <a:cs typeface="Calibri"/>
                            <a:sym typeface="Calibri"/>
                          </a:rPr>
                          <m:t>2</m:t>
                        </m:r>
                      </m:sup>
                    </m:sSup>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105</a:t>
            </a:fld>
            <a:endParaRPr lang="en-US" dirty="0">
              <a:solidFill>
                <a:schemeClr val="tx1"/>
              </a:solidFill>
            </a:endParaRPr>
          </a:p>
        </p:txBody>
      </p:sp>
      <p:sp>
        <p:nvSpPr>
          <p:cNvPr id="2" name="Footer Placeholder 1">
            <a:extLst>
              <a:ext uri="{FF2B5EF4-FFF2-40B4-BE49-F238E27FC236}">
                <a16:creationId xmlns:a16="http://schemas.microsoft.com/office/drawing/2014/main" id="{F25E6C8A-73BC-AB41-9BCF-874B7313D63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36005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106</a:t>
            </a:fld>
            <a:endParaRPr lang="en-US" dirty="0">
              <a:solidFill>
                <a:schemeClr val="tx1"/>
              </a:solidFill>
            </a:endParaRPr>
          </a:p>
        </p:txBody>
      </p:sp>
      <p:sp>
        <p:nvSpPr>
          <p:cNvPr id="3" name="Footer Placeholder 2">
            <a:extLst>
              <a:ext uri="{FF2B5EF4-FFF2-40B4-BE49-F238E27FC236}">
                <a16:creationId xmlns:a16="http://schemas.microsoft.com/office/drawing/2014/main" id="{895DC527-63C7-8349-8A4D-7F3E3626BF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73254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2908" y="1351650"/>
                <a:ext cx="10806183"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2908" y="1351650"/>
                <a:ext cx="10806183" cy="5325762"/>
              </a:xfrm>
              <a:prstGeom prst="rect">
                <a:avLst/>
              </a:prstGeom>
              <a:blipFill>
                <a:blip r:embed="rId3"/>
                <a:stretch>
                  <a:fillRect l="-822" t="-4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107</a:t>
            </a:fld>
            <a:endParaRPr lang="en-US" dirty="0">
              <a:solidFill>
                <a:schemeClr val="tx1"/>
              </a:solidFill>
            </a:endParaRPr>
          </a:p>
        </p:txBody>
      </p:sp>
      <p:sp>
        <p:nvSpPr>
          <p:cNvPr id="3" name="Footer Placeholder 2">
            <a:extLst>
              <a:ext uri="{FF2B5EF4-FFF2-40B4-BE49-F238E27FC236}">
                <a16:creationId xmlns:a16="http://schemas.microsoft.com/office/drawing/2014/main" id="{813DF623-CEF5-B944-9A7F-04356FDCA2D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250294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043623" y="-2059703"/>
            <a:ext cx="6360393" cy="11503744"/>
          </a:xfrm>
          <a:prstGeom prst="rect">
            <a:avLst/>
          </a:prstGeom>
        </p:spPr>
      </p:pic>
      <p:sp>
        <p:nvSpPr>
          <p:cNvPr id="3" name="Footer Placeholder 2">
            <a:extLst>
              <a:ext uri="{FF2B5EF4-FFF2-40B4-BE49-F238E27FC236}">
                <a16:creationId xmlns:a16="http://schemas.microsoft.com/office/drawing/2014/main" id="{EA975070-1152-824C-8092-97D3FA6B84C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76782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613335" y="-1785870"/>
            <a:ext cx="6778516" cy="11149781"/>
          </a:xfrm>
          <a:prstGeom prst="rect">
            <a:avLst/>
          </a:prstGeom>
        </p:spPr>
      </p:pic>
      <p:sp>
        <p:nvSpPr>
          <p:cNvPr id="3" name="Footer Placeholder 2">
            <a:extLst>
              <a:ext uri="{FF2B5EF4-FFF2-40B4-BE49-F238E27FC236}">
                <a16:creationId xmlns:a16="http://schemas.microsoft.com/office/drawing/2014/main" id="{4BDA9254-64B2-BE42-BEF1-803A9A5863B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548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2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932104E5-9C4E-A847-A136-EA72E88DA2E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110</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2628150" y="-822955"/>
            <a:ext cx="6365431" cy="9379978"/>
          </a:xfrm>
          <a:prstGeom prst="rect">
            <a:avLst/>
          </a:prstGeom>
        </p:spPr>
      </p:pic>
      <p:sp>
        <p:nvSpPr>
          <p:cNvPr id="3" name="Footer Placeholder 2">
            <a:extLst>
              <a:ext uri="{FF2B5EF4-FFF2-40B4-BE49-F238E27FC236}">
                <a16:creationId xmlns:a16="http://schemas.microsoft.com/office/drawing/2014/main" id="{5FE6A211-91BB-784B-A117-F59D3F10548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23017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2847485" y="-1903588"/>
            <a:ext cx="6249529" cy="11000604"/>
          </a:xfrm>
          <a:prstGeom prst="rect">
            <a:avLst/>
          </a:prstGeom>
        </p:spPr>
      </p:pic>
      <p:sp>
        <p:nvSpPr>
          <p:cNvPr id="3" name="Footer Placeholder 2">
            <a:extLst>
              <a:ext uri="{FF2B5EF4-FFF2-40B4-BE49-F238E27FC236}">
                <a16:creationId xmlns:a16="http://schemas.microsoft.com/office/drawing/2014/main" id="{32981503-419B-484E-8C5B-8893C2DE81E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2296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173501" y="-1441052"/>
            <a:ext cx="6082506" cy="10515601"/>
          </a:xfrm>
          <a:prstGeom prst="rect">
            <a:avLst/>
          </a:prstGeom>
        </p:spPr>
      </p:pic>
      <p:sp>
        <p:nvSpPr>
          <p:cNvPr id="3" name="Footer Placeholder 2">
            <a:extLst>
              <a:ext uri="{FF2B5EF4-FFF2-40B4-BE49-F238E27FC236}">
                <a16:creationId xmlns:a16="http://schemas.microsoft.com/office/drawing/2014/main" id="{FCEEC761-BC98-9E48-9BF4-E92A9EF628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415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
        <p:nvSpPr>
          <p:cNvPr id="2" name="Footer Placeholder 1">
            <a:extLst>
              <a:ext uri="{FF2B5EF4-FFF2-40B4-BE49-F238E27FC236}">
                <a16:creationId xmlns:a16="http://schemas.microsoft.com/office/drawing/2014/main" id="{14C758C6-5EE4-C642-87C6-5D9A3A6E926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630014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114</a:t>
            </a:fld>
            <a:endParaRPr lang="en-US"/>
          </a:p>
        </p:txBody>
      </p:sp>
      <p:sp>
        <p:nvSpPr>
          <p:cNvPr id="3" name="Footer Placeholder 2">
            <a:extLst>
              <a:ext uri="{FF2B5EF4-FFF2-40B4-BE49-F238E27FC236}">
                <a16:creationId xmlns:a16="http://schemas.microsoft.com/office/drawing/2014/main" id="{4F233E42-C46D-3C46-9658-AF28AD400FE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179378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115</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
        <p:nvSpPr>
          <p:cNvPr id="3" name="Footer Placeholder 2">
            <a:extLst>
              <a:ext uri="{FF2B5EF4-FFF2-40B4-BE49-F238E27FC236}">
                <a16:creationId xmlns:a16="http://schemas.microsoft.com/office/drawing/2014/main" id="{F0C6773F-A435-5148-ADCB-8F90ADCC3E7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756783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116</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
        <p:nvSpPr>
          <p:cNvPr id="3" name="Footer Placeholder 2">
            <a:extLst>
              <a:ext uri="{FF2B5EF4-FFF2-40B4-BE49-F238E27FC236}">
                <a16:creationId xmlns:a16="http://schemas.microsoft.com/office/drawing/2014/main" id="{CCBE4C98-4E97-9847-9731-C601919C4AA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88063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117</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
        <p:nvSpPr>
          <p:cNvPr id="3" name="Footer Placeholder 2">
            <a:extLst>
              <a:ext uri="{FF2B5EF4-FFF2-40B4-BE49-F238E27FC236}">
                <a16:creationId xmlns:a16="http://schemas.microsoft.com/office/drawing/2014/main" id="{993CF447-5ED7-A34B-A0FF-18ED9563C06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642377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
        <p:nvSpPr>
          <p:cNvPr id="4" name="Footer Placeholder 3">
            <a:extLst>
              <a:ext uri="{FF2B5EF4-FFF2-40B4-BE49-F238E27FC236}">
                <a16:creationId xmlns:a16="http://schemas.microsoft.com/office/drawing/2014/main" id="{70CDA358-785F-C247-998E-06D84AA4A12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435930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
        <p:nvSpPr>
          <p:cNvPr id="4" name="Footer Placeholder 3">
            <a:extLst>
              <a:ext uri="{FF2B5EF4-FFF2-40B4-BE49-F238E27FC236}">
                <a16:creationId xmlns:a16="http://schemas.microsoft.com/office/drawing/2014/main" id="{CFBA56CD-5C5C-ED41-8181-2FAE8647C4C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2596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
        <p:nvSpPr>
          <p:cNvPr id="4" name="Footer Placeholder 3">
            <a:extLst>
              <a:ext uri="{FF2B5EF4-FFF2-40B4-BE49-F238E27FC236}">
                <a16:creationId xmlns:a16="http://schemas.microsoft.com/office/drawing/2014/main" id="{D1949CA2-EFAB-0442-9118-D7B38F9050CC}"/>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
        <p:nvSpPr>
          <p:cNvPr id="4" name="Footer Placeholder 3">
            <a:extLst>
              <a:ext uri="{FF2B5EF4-FFF2-40B4-BE49-F238E27FC236}">
                <a16:creationId xmlns:a16="http://schemas.microsoft.com/office/drawing/2014/main" id="{F026EDB1-87E9-D54A-8979-3B473265079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528723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
        <p:nvSpPr>
          <p:cNvPr id="4" name="Footer Placeholder 3">
            <a:extLst>
              <a:ext uri="{FF2B5EF4-FFF2-40B4-BE49-F238E27FC236}">
                <a16:creationId xmlns:a16="http://schemas.microsoft.com/office/drawing/2014/main" id="{EEA209E6-943B-1547-8458-FB0B5922BE7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166616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
        <p:nvSpPr>
          <p:cNvPr id="4" name="Footer Placeholder 3">
            <a:extLst>
              <a:ext uri="{FF2B5EF4-FFF2-40B4-BE49-F238E27FC236}">
                <a16:creationId xmlns:a16="http://schemas.microsoft.com/office/drawing/2014/main" id="{0536A663-67C8-8249-B132-4BAF6B04D5D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181502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
        <p:nvSpPr>
          <p:cNvPr id="4" name="Footer Placeholder 3">
            <a:extLst>
              <a:ext uri="{FF2B5EF4-FFF2-40B4-BE49-F238E27FC236}">
                <a16:creationId xmlns:a16="http://schemas.microsoft.com/office/drawing/2014/main" id="{AE956243-D0CA-6442-A15D-23C5F3F0F09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45449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
        <p:nvSpPr>
          <p:cNvPr id="4" name="Footer Placeholder 3">
            <a:extLst>
              <a:ext uri="{FF2B5EF4-FFF2-40B4-BE49-F238E27FC236}">
                <a16:creationId xmlns:a16="http://schemas.microsoft.com/office/drawing/2014/main" id="{9C48DD3A-430C-744C-A671-C1A46F3062E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783213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
        <p:nvSpPr>
          <p:cNvPr id="5" name="Footer Placeholder 4">
            <a:extLst>
              <a:ext uri="{FF2B5EF4-FFF2-40B4-BE49-F238E27FC236}">
                <a16:creationId xmlns:a16="http://schemas.microsoft.com/office/drawing/2014/main" id="{5E893238-8A5C-914A-AB52-EA101350185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067009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
        <p:nvSpPr>
          <p:cNvPr id="8" name="Footer Placeholder 7">
            <a:extLst>
              <a:ext uri="{FF2B5EF4-FFF2-40B4-BE49-F238E27FC236}">
                <a16:creationId xmlns:a16="http://schemas.microsoft.com/office/drawing/2014/main" id="{16FE0622-B9BB-534D-B95A-F96BBBA64EA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100334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
        <p:nvSpPr>
          <p:cNvPr id="8" name="Footer Placeholder 7">
            <a:extLst>
              <a:ext uri="{FF2B5EF4-FFF2-40B4-BE49-F238E27FC236}">
                <a16:creationId xmlns:a16="http://schemas.microsoft.com/office/drawing/2014/main" id="{550F3E88-E538-A745-A21E-C0BA2CAC3C9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31506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
        <p:nvSpPr>
          <p:cNvPr id="8" name="Footer Placeholder 7">
            <a:extLst>
              <a:ext uri="{FF2B5EF4-FFF2-40B4-BE49-F238E27FC236}">
                <a16:creationId xmlns:a16="http://schemas.microsoft.com/office/drawing/2014/main" id="{67584BFF-DFD8-FE46-B929-DCBB9044BBB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405573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sp>
        <p:nvSpPr>
          <p:cNvPr id="5" name="Footer Placeholder 4">
            <a:extLst>
              <a:ext uri="{FF2B5EF4-FFF2-40B4-BE49-F238E27FC236}">
                <a16:creationId xmlns:a16="http://schemas.microsoft.com/office/drawing/2014/main" id="{C2E3AAAA-CAF0-0F49-99BD-A158E9E2719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54183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432736" y="186461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8E332E97-4EAC-454C-B751-0079AC7C729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130</a:t>
            </a:fld>
            <a:endParaRPr lang="en-US" altLang="en-US"/>
          </a:p>
        </p:txBody>
      </p:sp>
      <p:sp>
        <p:nvSpPr>
          <p:cNvPr id="5" name="Footer Placeholder 4">
            <a:extLst>
              <a:ext uri="{FF2B5EF4-FFF2-40B4-BE49-F238E27FC236}">
                <a16:creationId xmlns:a16="http://schemas.microsoft.com/office/drawing/2014/main" id="{3C49278A-B179-1547-9381-653054504CC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898208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131</a:t>
            </a:fld>
            <a:endParaRPr lang="en-US" altLang="en-US"/>
          </a:p>
        </p:txBody>
      </p:sp>
      <p:sp>
        <p:nvSpPr>
          <p:cNvPr id="5" name="Footer Placeholder 4">
            <a:extLst>
              <a:ext uri="{FF2B5EF4-FFF2-40B4-BE49-F238E27FC236}">
                <a16:creationId xmlns:a16="http://schemas.microsoft.com/office/drawing/2014/main" id="{E8CA681B-B748-7C47-9CEF-65DF9174B9C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154344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132</a:t>
            </a:fld>
            <a:endParaRPr lang="en-US" altLang="en-US"/>
          </a:p>
        </p:txBody>
      </p:sp>
      <p:sp>
        <p:nvSpPr>
          <p:cNvPr id="5" name="Footer Placeholder 4">
            <a:extLst>
              <a:ext uri="{FF2B5EF4-FFF2-40B4-BE49-F238E27FC236}">
                <a16:creationId xmlns:a16="http://schemas.microsoft.com/office/drawing/2014/main" id="{D6349E53-EE22-AB43-8CEC-89AF4ABCEC5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563712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133</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
        <p:nvSpPr>
          <p:cNvPr id="9" name="Footer Placeholder 8">
            <a:extLst>
              <a:ext uri="{FF2B5EF4-FFF2-40B4-BE49-F238E27FC236}">
                <a16:creationId xmlns:a16="http://schemas.microsoft.com/office/drawing/2014/main" id="{2111816D-990C-9B42-BAC8-1FF682852F2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315349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134</a:t>
            </a:fld>
            <a:endParaRPr lang="en-US"/>
          </a:p>
        </p:txBody>
      </p:sp>
      <p:sp>
        <p:nvSpPr>
          <p:cNvPr id="4" name="Footer Placeholder 3">
            <a:extLst>
              <a:ext uri="{FF2B5EF4-FFF2-40B4-BE49-F238E27FC236}">
                <a16:creationId xmlns:a16="http://schemas.microsoft.com/office/drawing/2014/main" id="{A764D6F5-7A37-5B40-947E-5315F69EC91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448890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135</a:t>
            </a:fld>
            <a:endParaRPr lang="en-US"/>
          </a:p>
        </p:txBody>
      </p:sp>
      <p:sp>
        <p:nvSpPr>
          <p:cNvPr id="2" name="Footer Placeholder 1">
            <a:extLst>
              <a:ext uri="{FF2B5EF4-FFF2-40B4-BE49-F238E27FC236}">
                <a16:creationId xmlns:a16="http://schemas.microsoft.com/office/drawing/2014/main" id="{C50026F8-D99B-8A48-B084-B0C3317F667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27675"/>
            <a:chOff x="1336853" y="1947341"/>
            <a:chExt cx="3151449" cy="142767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6"/>
            <a:ext cx="3066749" cy="1241041"/>
            <a:chOff x="1252224" y="4424546"/>
            <a:chExt cx="3066749"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Footer Placeholder 18">
            <a:extLst>
              <a:ext uri="{FF2B5EF4-FFF2-40B4-BE49-F238E27FC236}">
                <a16:creationId xmlns:a16="http://schemas.microsoft.com/office/drawing/2014/main" id="{1AB8B528-5E29-AB4C-93CD-FDE940B606F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231684" y="1623637"/>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164093" y="4270551"/>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754893" y="3475911"/>
            <a:ext cx="1622817" cy="369332"/>
          </a:xfrm>
          <a:prstGeom prst="rect">
            <a:avLst/>
          </a:prstGeom>
          <a:noFill/>
        </p:spPr>
        <p:txBody>
          <a:bodyPr wrap="none" rtlCol="0">
            <a:spAutoFit/>
          </a:bodyPr>
          <a:lstStyle/>
          <a:p>
            <a:r>
              <a:rPr lang="en-US" dirty="0"/>
              <a:t>is equivalent to</a:t>
            </a:r>
          </a:p>
        </p:txBody>
      </p:sp>
      <p:sp>
        <p:nvSpPr>
          <p:cNvPr id="4" name="Footer Placeholder 3">
            <a:extLst>
              <a:ext uri="{FF2B5EF4-FFF2-40B4-BE49-F238E27FC236}">
                <a16:creationId xmlns:a16="http://schemas.microsoft.com/office/drawing/2014/main" id="{0FD41D49-88C8-284F-B7A4-FA3BD3302D6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72174"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
        <p:nvSpPr>
          <p:cNvPr id="7" name="Footer Placeholder 6">
            <a:extLst>
              <a:ext uri="{FF2B5EF4-FFF2-40B4-BE49-F238E27FC236}">
                <a16:creationId xmlns:a16="http://schemas.microsoft.com/office/drawing/2014/main" id="{AF0C9263-855E-394D-B27E-86D002804EB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61700560-9F0A-9B41-9710-DF3141BD8F0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
        <p:nvSpPr>
          <p:cNvPr id="6" name="Footer Placeholder 5">
            <a:extLst>
              <a:ext uri="{FF2B5EF4-FFF2-40B4-BE49-F238E27FC236}">
                <a16:creationId xmlns:a16="http://schemas.microsoft.com/office/drawing/2014/main" id="{93E29BA9-B106-4448-94AB-7F11F591137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
        <p:nvSpPr>
          <p:cNvPr id="3" name="Footer Placeholder 2">
            <a:extLst>
              <a:ext uri="{FF2B5EF4-FFF2-40B4-BE49-F238E27FC236}">
                <a16:creationId xmlns:a16="http://schemas.microsoft.com/office/drawing/2014/main" id="{7B24F037-925F-794C-A972-7EAB740CB88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
        <p:nvSpPr>
          <p:cNvPr id="4" name="Footer Placeholder 3">
            <a:extLst>
              <a:ext uri="{FF2B5EF4-FFF2-40B4-BE49-F238E27FC236}">
                <a16:creationId xmlns:a16="http://schemas.microsoft.com/office/drawing/2014/main" id="{93093754-D951-FE4E-A21D-729AC75FDFE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509700" y="3242933"/>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
        <p:nvSpPr>
          <p:cNvPr id="7" name="Footer Placeholder 6">
            <a:extLst>
              <a:ext uri="{FF2B5EF4-FFF2-40B4-BE49-F238E27FC236}">
                <a16:creationId xmlns:a16="http://schemas.microsoft.com/office/drawing/2014/main" id="{92D67A35-22E8-784B-AB6B-2378664C0A3C}"/>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
        <p:nvSpPr>
          <p:cNvPr id="4" name="Footer Placeholder 3">
            <a:extLst>
              <a:ext uri="{FF2B5EF4-FFF2-40B4-BE49-F238E27FC236}">
                <a16:creationId xmlns:a16="http://schemas.microsoft.com/office/drawing/2014/main" id="{C20C9964-ED7A-044D-A7D0-EB510D01D43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6" name="Footer Placeholder 5">
            <a:extLst>
              <a:ext uri="{FF2B5EF4-FFF2-40B4-BE49-F238E27FC236}">
                <a16:creationId xmlns:a16="http://schemas.microsoft.com/office/drawing/2014/main" id="{2F18BFE4-CD23-3E48-A38C-80AF76C94E9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
        <p:nvSpPr>
          <p:cNvPr id="3" name="Footer Placeholder 2">
            <a:extLst>
              <a:ext uri="{FF2B5EF4-FFF2-40B4-BE49-F238E27FC236}">
                <a16:creationId xmlns:a16="http://schemas.microsoft.com/office/drawing/2014/main" id="{EFD07CAF-7141-3E47-88E0-C2A79C54FCD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3" name="Group 2">
            <a:extLst>
              <a:ext uri="{FF2B5EF4-FFF2-40B4-BE49-F238E27FC236}">
                <a16:creationId xmlns:a16="http://schemas.microsoft.com/office/drawing/2014/main" id="{3EEC5AF6-7DBF-9F42-B2FC-6193E4949823}"/>
              </a:ext>
            </a:extLst>
          </p:cNvPr>
          <p:cNvGrpSpPr/>
          <p:nvPr/>
        </p:nvGrpSpPr>
        <p:grpSpPr>
          <a:xfrm>
            <a:off x="8454529" y="1950342"/>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863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
        <p:nvSpPr>
          <p:cNvPr id="4" name="Footer Placeholder 3">
            <a:extLst>
              <a:ext uri="{FF2B5EF4-FFF2-40B4-BE49-F238E27FC236}">
                <a16:creationId xmlns:a16="http://schemas.microsoft.com/office/drawing/2014/main" id="{B2AA4C02-C864-B34B-BDAF-9EADCA9AA40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
        <p:nvSpPr>
          <p:cNvPr id="6" name="Footer Placeholder 5">
            <a:extLst>
              <a:ext uri="{FF2B5EF4-FFF2-40B4-BE49-F238E27FC236}">
                <a16:creationId xmlns:a16="http://schemas.microsoft.com/office/drawing/2014/main" id="{BDEA7340-07EC-8D48-ACAC-98F13338EDF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719634" y="642821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sp>
        <p:nvSpPr>
          <p:cNvPr id="3" name="Footer Placeholder 2">
            <a:extLst>
              <a:ext uri="{FF2B5EF4-FFF2-40B4-BE49-F238E27FC236}">
                <a16:creationId xmlns:a16="http://schemas.microsoft.com/office/drawing/2014/main" id="{EB02D86D-CDC9-3A49-AB8E-A29D0E1E1A8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67" name="Footer Placeholder 66">
            <a:extLst>
              <a:ext uri="{FF2B5EF4-FFF2-40B4-BE49-F238E27FC236}">
                <a16:creationId xmlns:a16="http://schemas.microsoft.com/office/drawing/2014/main" id="{68040BAA-CA47-6E46-B797-61CBA1CAD20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8ACE40B3-D144-8E45-90DC-143D0D58E36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4906189"/>
              </a:xfrm>
              <a:prstGeom prst="rect">
                <a:avLst/>
              </a:prstGeom>
              <a:blipFill>
                <a:blip r:embed="rId3"/>
                <a:stretch>
                  <a:fillRect l="-768" t="-515"/>
                </a:stretch>
              </a:blipFill>
              <a:ln w="12700" cap="flat">
                <a:noFill/>
                <a:miter lim="400000"/>
              </a:ln>
              <a:effectLst/>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5B3B7285-D100-AC4C-84F3-3213A96F23B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
        <p:nvSpPr>
          <p:cNvPr id="4" name="Footer Placeholder 3">
            <a:extLst>
              <a:ext uri="{FF2B5EF4-FFF2-40B4-BE49-F238E27FC236}">
                <a16:creationId xmlns:a16="http://schemas.microsoft.com/office/drawing/2014/main" id="{CE7708AA-000E-E643-B21C-995CBB03923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
        <p:nvSpPr>
          <p:cNvPr id="5" name="Footer Placeholder 4">
            <a:extLst>
              <a:ext uri="{FF2B5EF4-FFF2-40B4-BE49-F238E27FC236}">
                <a16:creationId xmlns:a16="http://schemas.microsoft.com/office/drawing/2014/main" id="{66351188-FB93-1B41-993F-4FB45EFC280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Footer Placeholder 5">
            <a:extLst>
              <a:ext uri="{FF2B5EF4-FFF2-40B4-BE49-F238E27FC236}">
                <a16:creationId xmlns:a16="http://schemas.microsoft.com/office/drawing/2014/main" id="{F3312A5E-AA55-F946-BB92-29764D489D9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426101"/>
                <a:ext cx="6836482"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426101"/>
                <a:ext cx="6836482" cy="4684867"/>
              </a:xfrm>
              <a:prstGeom prst="rect">
                <a:avLst/>
              </a:prstGeom>
              <a:blipFill>
                <a:blip r:embed="rId3"/>
                <a:stretch>
                  <a:fillRect l="-1484" t="-813"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
        <p:nvSpPr>
          <p:cNvPr id="5" name="Footer Placeholder 4">
            <a:extLst>
              <a:ext uri="{FF2B5EF4-FFF2-40B4-BE49-F238E27FC236}">
                <a16:creationId xmlns:a16="http://schemas.microsoft.com/office/drawing/2014/main" id="{FE132DAD-62AF-AC4D-8178-45D832038CB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
        <p:nvSpPr>
          <p:cNvPr id="3" name="Footer Placeholder 2">
            <a:extLst>
              <a:ext uri="{FF2B5EF4-FFF2-40B4-BE49-F238E27FC236}">
                <a16:creationId xmlns:a16="http://schemas.microsoft.com/office/drawing/2014/main" id="{F3719214-1920-5D44-A47B-2B67B620A05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
        <p:nvSpPr>
          <p:cNvPr id="3" name="Footer Placeholder 2">
            <a:extLst>
              <a:ext uri="{FF2B5EF4-FFF2-40B4-BE49-F238E27FC236}">
                <a16:creationId xmlns:a16="http://schemas.microsoft.com/office/drawing/2014/main" id="{AA60407A-3FE1-004E-BF70-A21EC8D2089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
        <p:nvSpPr>
          <p:cNvPr id="3" name="Footer Placeholder 2">
            <a:extLst>
              <a:ext uri="{FF2B5EF4-FFF2-40B4-BE49-F238E27FC236}">
                <a16:creationId xmlns:a16="http://schemas.microsoft.com/office/drawing/2014/main" id="{52133344-1246-8F43-B6E0-B351C570CDD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 name="Footer Placeholder 2">
            <a:extLst>
              <a:ext uri="{FF2B5EF4-FFF2-40B4-BE49-F238E27FC236}">
                <a16:creationId xmlns:a16="http://schemas.microsoft.com/office/drawing/2014/main" id="{3A636AD4-6C39-A840-BCC0-9E652210190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Footer Placeholder 3">
            <a:extLst>
              <a:ext uri="{FF2B5EF4-FFF2-40B4-BE49-F238E27FC236}">
                <a16:creationId xmlns:a16="http://schemas.microsoft.com/office/drawing/2014/main" id="{B770AB30-B8A2-5A46-8B15-214495E6EBE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
        <p:nvSpPr>
          <p:cNvPr id="3" name="Footer Placeholder 2">
            <a:extLst>
              <a:ext uri="{FF2B5EF4-FFF2-40B4-BE49-F238E27FC236}">
                <a16:creationId xmlns:a16="http://schemas.microsoft.com/office/drawing/2014/main" id="{22942654-BEFE-2543-8DA7-5F7137F4166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
        <p:nvSpPr>
          <p:cNvPr id="4" name="Footer Placeholder 3">
            <a:extLst>
              <a:ext uri="{FF2B5EF4-FFF2-40B4-BE49-F238E27FC236}">
                <a16:creationId xmlns:a16="http://schemas.microsoft.com/office/drawing/2014/main" id="{0974558D-E0B5-1842-A6D3-83548479CB1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3555127-3D4D-8C4E-BEC2-687A364D669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
        <p:nvSpPr>
          <p:cNvPr id="3" name="Footer Placeholder 2">
            <a:extLst>
              <a:ext uri="{FF2B5EF4-FFF2-40B4-BE49-F238E27FC236}">
                <a16:creationId xmlns:a16="http://schemas.microsoft.com/office/drawing/2014/main" id="{2E0EEE86-E729-F44F-883E-0F5797F72A3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607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
        <p:nvSpPr>
          <p:cNvPr id="5" name="Footer Placeholder 4">
            <a:extLst>
              <a:ext uri="{FF2B5EF4-FFF2-40B4-BE49-F238E27FC236}">
                <a16:creationId xmlns:a16="http://schemas.microsoft.com/office/drawing/2014/main" id="{69B03FB7-FE42-7F47-A40D-3D447316997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
        <p:nvSpPr>
          <p:cNvPr id="3" name="Footer Placeholder 2">
            <a:extLst>
              <a:ext uri="{FF2B5EF4-FFF2-40B4-BE49-F238E27FC236}">
                <a16:creationId xmlns:a16="http://schemas.microsoft.com/office/drawing/2014/main" id="{98D7CCFC-EFFB-284C-B249-914895CB0F2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
        <p:nvSpPr>
          <p:cNvPr id="39" name="Footer Placeholder 38">
            <a:extLst>
              <a:ext uri="{FF2B5EF4-FFF2-40B4-BE49-F238E27FC236}">
                <a16:creationId xmlns:a16="http://schemas.microsoft.com/office/drawing/2014/main" id="{094DCEF7-8AB7-1B49-B80C-41079468051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3" y="1314705"/>
                <a:ext cx="7806492"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3" y="1314705"/>
                <a:ext cx="7806492" cy="5465740"/>
              </a:xfrm>
              <a:prstGeom prst="rect">
                <a:avLst/>
              </a:prstGeom>
              <a:blipFill>
                <a:blip r:embed="rId3"/>
                <a:stretch>
                  <a:fillRect l="-1136" t="-464" r="-113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2405950338"/>
              </p:ext>
            </p:extLst>
          </p:nvPr>
        </p:nvGraphicFramePr>
        <p:xfrm>
          <a:off x="8259098" y="2920181"/>
          <a:ext cx="3729219" cy="3367840"/>
        </p:xfrm>
        <a:graphic>
          <a:graphicData uri="http://schemas.openxmlformats.org/drawingml/2006/table">
            <a:tbl>
              <a:tblPr firstRow="1" bandRow="1">
                <a:tableStyleId>{5C22544A-7EE6-4342-B048-85BDC9FD1C3A}</a:tableStyleId>
              </a:tblPr>
              <a:tblGrid>
                <a:gridCol w="1439900">
                  <a:extLst>
                    <a:ext uri="{9D8B030D-6E8A-4147-A177-3AD203B41FA5}">
                      <a16:colId xmlns:a16="http://schemas.microsoft.com/office/drawing/2014/main" val="3400466308"/>
                    </a:ext>
                  </a:extLst>
                </a:gridCol>
                <a:gridCol w="804395">
                  <a:extLst>
                    <a:ext uri="{9D8B030D-6E8A-4147-A177-3AD203B41FA5}">
                      <a16:colId xmlns:a16="http://schemas.microsoft.com/office/drawing/2014/main" val="1604896889"/>
                    </a:ext>
                  </a:extLst>
                </a:gridCol>
                <a:gridCol w="1484924">
                  <a:extLst>
                    <a:ext uri="{9D8B030D-6E8A-4147-A177-3AD203B41FA5}">
                      <a16:colId xmlns:a16="http://schemas.microsoft.com/office/drawing/2014/main" val="3052369017"/>
                    </a:ext>
                  </a:extLst>
                </a:gridCol>
              </a:tblGrid>
              <a:tr h="36772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
        <p:nvSpPr>
          <p:cNvPr id="3" name="Footer Placeholder 2">
            <a:extLst>
              <a:ext uri="{FF2B5EF4-FFF2-40B4-BE49-F238E27FC236}">
                <a16:creationId xmlns:a16="http://schemas.microsoft.com/office/drawing/2014/main" id="{AE9CBE2E-77E2-034D-8457-E98C7BCF534C}"/>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0084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849857768"/>
                  </p:ext>
                </p:extLst>
              </p:nvPr>
            </p:nvGraphicFramePr>
            <p:xfrm>
              <a:off x="3595821" y="3921301"/>
              <a:ext cx="5531125" cy="2270760"/>
            </p:xfrm>
            <a:graphic>
              <a:graphicData uri="http://schemas.openxmlformats.org/drawingml/2006/table">
                <a:tbl>
                  <a:tblPr firstRow="1" bandRow="1">
                    <a:tableStyleId>{5C22544A-7EE6-4342-B048-85BDC9FD1C3A}</a:tableStyleId>
                  </a:tblPr>
                  <a:tblGrid>
                    <a:gridCol w="1106226">
                      <a:extLst>
                        <a:ext uri="{9D8B030D-6E8A-4147-A177-3AD203B41FA5}">
                          <a16:colId xmlns:a16="http://schemas.microsoft.com/office/drawing/2014/main" val="3270297207"/>
                        </a:ext>
                      </a:extLst>
                    </a:gridCol>
                    <a:gridCol w="870853">
                      <a:extLst>
                        <a:ext uri="{9D8B030D-6E8A-4147-A177-3AD203B41FA5}">
                          <a16:colId xmlns:a16="http://schemas.microsoft.com/office/drawing/2014/main" val="2201865162"/>
                        </a:ext>
                      </a:extLst>
                    </a:gridCol>
                    <a:gridCol w="617838">
                      <a:extLst>
                        <a:ext uri="{9D8B030D-6E8A-4147-A177-3AD203B41FA5}">
                          <a16:colId xmlns:a16="http://schemas.microsoft.com/office/drawing/2014/main" val="4101733889"/>
                        </a:ext>
                      </a:extLst>
                    </a:gridCol>
                    <a:gridCol w="1470454">
                      <a:extLst>
                        <a:ext uri="{9D8B030D-6E8A-4147-A177-3AD203B41FA5}">
                          <a16:colId xmlns:a16="http://schemas.microsoft.com/office/drawing/2014/main" val="801850443"/>
                        </a:ext>
                      </a:extLst>
                    </a:gridCol>
                    <a:gridCol w="1465754">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7536" t="-103333" r="-408696" b="-413333"/>
                          </a:stretch>
                        </a:blipFill>
                      </a:tcPr>
                    </a:tc>
                    <a:tc>
                      <a:txBody>
                        <a:bodyPr/>
                        <a:lstStyle/>
                        <a:p>
                          <a:endParaRPr lang="en-US"/>
                        </a:p>
                      </a:txBody>
                      <a:tcPr>
                        <a:blipFill>
                          <a:blip r:embed="rId6"/>
                          <a:stretch>
                            <a:fillRect l="-320408" t="-103333" r="-475510" b="-413333"/>
                          </a:stretch>
                        </a:blipFill>
                      </a:tcPr>
                    </a:tc>
                    <a:tc>
                      <a:txBody>
                        <a:bodyPr/>
                        <a:lstStyle/>
                        <a:p>
                          <a:endParaRPr lang="en-US"/>
                        </a:p>
                      </a:txBody>
                      <a:tcPr>
                        <a:blipFill>
                          <a:blip r:embed="rId6"/>
                          <a:stretch>
                            <a:fillRect l="-179130" t="-103333" r="-102609" b="-413333"/>
                          </a:stretch>
                        </a:blipFill>
                      </a:tcPr>
                    </a:tc>
                    <a:tc>
                      <a:txBody>
                        <a:bodyPr/>
                        <a:lstStyle/>
                        <a:p>
                          <a:endParaRPr lang="en-US"/>
                        </a:p>
                      </a:txBody>
                      <a:tcPr>
                        <a:blipFill>
                          <a:blip r:embed="rId6"/>
                          <a:stretch>
                            <a:fillRect l="-276724" t="-103333" r="-1724"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7536" t="-132609" r="-408696" b="-169565"/>
                          </a:stretch>
                        </a:blipFill>
                      </a:tcPr>
                    </a:tc>
                    <a:tc>
                      <a:txBody>
                        <a:bodyPr/>
                        <a:lstStyle/>
                        <a:p>
                          <a:endParaRPr lang="en-US"/>
                        </a:p>
                      </a:txBody>
                      <a:tcPr>
                        <a:blipFill>
                          <a:blip r:embed="rId6"/>
                          <a:stretch>
                            <a:fillRect l="-320408" t="-132609" r="-475510" b="-169565"/>
                          </a:stretch>
                        </a:blipFill>
                      </a:tcPr>
                    </a:tc>
                    <a:tc>
                      <a:txBody>
                        <a:bodyPr/>
                        <a:lstStyle/>
                        <a:p>
                          <a:endParaRPr lang="en-US"/>
                        </a:p>
                      </a:txBody>
                      <a:tcPr>
                        <a:blipFill>
                          <a:blip r:embed="rId6"/>
                          <a:stretch>
                            <a:fillRect l="-179130" t="-132609" r="-102609" b="-169565"/>
                          </a:stretch>
                        </a:blipFill>
                      </a:tcPr>
                    </a:tc>
                    <a:tc>
                      <a:txBody>
                        <a:bodyPr/>
                        <a:lstStyle/>
                        <a:p>
                          <a:endParaRPr lang="en-US"/>
                        </a:p>
                      </a:txBody>
                      <a:tcPr>
                        <a:blipFill>
                          <a:blip r:embed="rId6"/>
                          <a:stretch>
                            <a:fillRect l="-276724" t="-132609" r="-1724"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7536" t="-232609" r="-408696" b="-69565"/>
                          </a:stretch>
                        </a:blipFill>
                      </a:tcPr>
                    </a:tc>
                    <a:tc>
                      <a:txBody>
                        <a:bodyPr/>
                        <a:lstStyle/>
                        <a:p>
                          <a:endParaRPr lang="en-US"/>
                        </a:p>
                      </a:txBody>
                      <a:tcPr>
                        <a:blipFill>
                          <a:blip r:embed="rId6"/>
                          <a:stretch>
                            <a:fillRect l="-320408" t="-232609" r="-475510" b="-69565"/>
                          </a:stretch>
                        </a:blipFill>
                      </a:tcPr>
                    </a:tc>
                    <a:tc>
                      <a:txBody>
                        <a:bodyPr/>
                        <a:lstStyle/>
                        <a:p>
                          <a:endParaRPr lang="en-US"/>
                        </a:p>
                      </a:txBody>
                      <a:tcPr>
                        <a:blipFill>
                          <a:blip r:embed="rId6"/>
                          <a:stretch>
                            <a:fillRect l="-179130" t="-232609" r="-102609" b="-69565"/>
                          </a:stretch>
                        </a:blipFill>
                      </a:tcPr>
                    </a:tc>
                    <a:tc>
                      <a:txBody>
                        <a:bodyPr/>
                        <a:lstStyle/>
                        <a:p>
                          <a:endParaRPr lang="en-US"/>
                        </a:p>
                      </a:txBody>
                      <a:tcPr>
                        <a:blipFill>
                          <a:blip r:embed="rId6"/>
                          <a:stretch>
                            <a:fillRect l="-276724" t="-232609" r="-1724"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7536" t="-527586" r="-408696" b="-10345"/>
                          </a:stretch>
                        </a:blipFill>
                      </a:tcPr>
                    </a:tc>
                    <a:tc>
                      <a:txBody>
                        <a:bodyPr/>
                        <a:lstStyle/>
                        <a:p>
                          <a:endParaRPr lang="en-US"/>
                        </a:p>
                      </a:txBody>
                      <a:tcPr>
                        <a:blipFill>
                          <a:blip r:embed="rId6"/>
                          <a:stretch>
                            <a:fillRect l="-320408" t="-527586" r="-475510"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745304" y="186580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
        <p:nvSpPr>
          <p:cNvPr id="4" name="Footer Placeholder 3">
            <a:extLst>
              <a:ext uri="{FF2B5EF4-FFF2-40B4-BE49-F238E27FC236}">
                <a16:creationId xmlns:a16="http://schemas.microsoft.com/office/drawing/2014/main" id="{6424B549-6861-D548-A023-5F554C5BBF2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
        <p:nvSpPr>
          <p:cNvPr id="4" name="Footer Placeholder 3">
            <a:extLst>
              <a:ext uri="{FF2B5EF4-FFF2-40B4-BE49-F238E27FC236}">
                <a16:creationId xmlns:a16="http://schemas.microsoft.com/office/drawing/2014/main" id="{3DA10EFE-1E36-2C49-95DE-3DF79EA338F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A0192C7-4432-D34D-83C0-B8957356DDD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4" name="Footer Placeholder 3">
            <a:extLst>
              <a:ext uri="{FF2B5EF4-FFF2-40B4-BE49-F238E27FC236}">
                <a16:creationId xmlns:a16="http://schemas.microsoft.com/office/drawing/2014/main" id="{F58945A5-87C7-974D-823E-C69E1A5F55E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
        <p:nvSpPr>
          <p:cNvPr id="6" name="Footer Placeholder 5">
            <a:extLst>
              <a:ext uri="{FF2B5EF4-FFF2-40B4-BE49-F238E27FC236}">
                <a16:creationId xmlns:a16="http://schemas.microsoft.com/office/drawing/2014/main" id="{010076D9-F2F7-1F49-9102-9ACD9BE6540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1227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
        <p:nvSpPr>
          <p:cNvPr id="4" name="Footer Placeholder 3">
            <a:extLst>
              <a:ext uri="{FF2B5EF4-FFF2-40B4-BE49-F238E27FC236}">
                <a16:creationId xmlns:a16="http://schemas.microsoft.com/office/drawing/2014/main" id="{0A9D2FFC-6731-574F-AA42-136F2CD12DD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
        <p:nvSpPr>
          <p:cNvPr id="4" name="Footer Placeholder 3">
            <a:extLst>
              <a:ext uri="{FF2B5EF4-FFF2-40B4-BE49-F238E27FC236}">
                <a16:creationId xmlns:a16="http://schemas.microsoft.com/office/drawing/2014/main" id="{954893E1-BB5A-CB46-8631-40DB575FB62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2912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dirty="0" err="1"/>
                <a:t>v</a:t>
              </a:r>
              <a:r>
                <a:rPr lang="en-US" sz="12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58" name="Footer Placeholder 57">
            <a:extLst>
              <a:ext uri="{FF2B5EF4-FFF2-40B4-BE49-F238E27FC236}">
                <a16:creationId xmlns:a16="http://schemas.microsoft.com/office/drawing/2014/main" id="{AF0033FB-FEAF-8E41-84CE-CCE5C8F6A9B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79856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
        <p:nvSpPr>
          <p:cNvPr id="58" name="Footer Placeholder 57">
            <a:extLst>
              <a:ext uri="{FF2B5EF4-FFF2-40B4-BE49-F238E27FC236}">
                <a16:creationId xmlns:a16="http://schemas.microsoft.com/office/drawing/2014/main" id="{1BD2C7DA-6E22-824D-8B2E-50536EFD5F4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13413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6" name="Footer Placeholder 5">
            <a:extLst>
              <a:ext uri="{FF2B5EF4-FFF2-40B4-BE49-F238E27FC236}">
                <a16:creationId xmlns:a16="http://schemas.microsoft.com/office/drawing/2014/main" id="{796F42B1-98F6-0C48-9F38-DBECE707A13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6" name="Footer Placeholder 5">
            <a:extLst>
              <a:ext uri="{FF2B5EF4-FFF2-40B4-BE49-F238E27FC236}">
                <a16:creationId xmlns:a16="http://schemas.microsoft.com/office/drawing/2014/main" id="{1802DA0D-CEE1-C946-BDD8-B9F55E287D2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
        <p:nvSpPr>
          <p:cNvPr id="4" name="Footer Placeholder 3">
            <a:extLst>
              <a:ext uri="{FF2B5EF4-FFF2-40B4-BE49-F238E27FC236}">
                <a16:creationId xmlns:a16="http://schemas.microsoft.com/office/drawing/2014/main" id="{AC7C2D3C-3CCB-AB4B-9FB9-A034F4B2312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4" name="Footer Placeholder 3">
            <a:extLst>
              <a:ext uri="{FF2B5EF4-FFF2-40B4-BE49-F238E27FC236}">
                <a16:creationId xmlns:a16="http://schemas.microsoft.com/office/drawing/2014/main" id="{F638A4AE-6E4D-A347-A90A-5F4EF5CD8F5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0648" y="1675442"/>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0648" y="1675442"/>
                <a:ext cx="8914564" cy="4827884"/>
              </a:xfrm>
              <a:blipFill>
                <a:blip r:embed="rId3"/>
                <a:stretch>
                  <a:fillRect l="-711" t="-2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25160"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
        <p:nvSpPr>
          <p:cNvPr id="4" name="Footer Placeholder 3">
            <a:extLst>
              <a:ext uri="{FF2B5EF4-FFF2-40B4-BE49-F238E27FC236}">
                <a16:creationId xmlns:a16="http://schemas.microsoft.com/office/drawing/2014/main" id="{B7D5865F-8AA9-7C43-8AE1-D3838F5CF1F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610997" y="2460588"/>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
        <p:nvSpPr>
          <p:cNvPr id="6" name="Footer Placeholder 5">
            <a:extLst>
              <a:ext uri="{FF2B5EF4-FFF2-40B4-BE49-F238E27FC236}">
                <a16:creationId xmlns:a16="http://schemas.microsoft.com/office/drawing/2014/main" id="{3402281B-82A4-F54F-9D5D-D4365B0B834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914412"/>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914412"/>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
        <p:nvSpPr>
          <p:cNvPr id="3" name="Footer Placeholder 2">
            <a:extLst>
              <a:ext uri="{FF2B5EF4-FFF2-40B4-BE49-F238E27FC236}">
                <a16:creationId xmlns:a16="http://schemas.microsoft.com/office/drawing/2014/main" id="{A041434F-A568-204B-B3A0-B46D793146B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8D4A9F9-BD24-0B47-BB59-0AD7EB6838B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786009" y="1473342"/>
                <a:ext cx="7902397"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786009" y="1473342"/>
                <a:ext cx="7902397" cy="4527431"/>
              </a:xfrm>
              <a:prstGeom prst="rect">
                <a:avLst/>
              </a:prstGeom>
              <a:blipFill>
                <a:blip r:embed="rId3"/>
                <a:stretch>
                  <a:fillRect l="-128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503594"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
        <p:nvSpPr>
          <p:cNvPr id="7" name="Footer Placeholder 6">
            <a:extLst>
              <a:ext uri="{FF2B5EF4-FFF2-40B4-BE49-F238E27FC236}">
                <a16:creationId xmlns:a16="http://schemas.microsoft.com/office/drawing/2014/main" id="{AD020552-63A6-3144-9CDD-E51F6D3430B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3B1BF4F5-2295-AF4B-A616-35D343B268D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
        <p:nvSpPr>
          <p:cNvPr id="2" name="Footer Placeholder 1">
            <a:extLst>
              <a:ext uri="{FF2B5EF4-FFF2-40B4-BE49-F238E27FC236}">
                <a16:creationId xmlns:a16="http://schemas.microsoft.com/office/drawing/2014/main" id="{3B19017A-A4AD-DE48-B23B-D3C2E218A81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
        <p:nvSpPr>
          <p:cNvPr id="2" name="Footer Placeholder 1">
            <a:extLst>
              <a:ext uri="{FF2B5EF4-FFF2-40B4-BE49-F238E27FC236}">
                <a16:creationId xmlns:a16="http://schemas.microsoft.com/office/drawing/2014/main" id="{77F64790-C836-B149-90D3-452FD750BA7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
        <p:nvSpPr>
          <p:cNvPr id="2" name="Footer Placeholder 1">
            <a:extLst>
              <a:ext uri="{FF2B5EF4-FFF2-40B4-BE49-F238E27FC236}">
                <a16:creationId xmlns:a16="http://schemas.microsoft.com/office/drawing/2014/main" id="{674AF2CF-C568-394F-BF45-E038F0E4085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 name="Footer Placeholder 2">
            <a:extLst>
              <a:ext uri="{FF2B5EF4-FFF2-40B4-BE49-F238E27FC236}">
                <a16:creationId xmlns:a16="http://schemas.microsoft.com/office/drawing/2014/main" id="{B82F553D-8C12-1346-B22A-CF28EF66DDA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187DE633-7055-9A48-9FCE-BD2AA085F37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
        <p:nvSpPr>
          <p:cNvPr id="4" name="Footer Placeholder 3">
            <a:extLst>
              <a:ext uri="{FF2B5EF4-FFF2-40B4-BE49-F238E27FC236}">
                <a16:creationId xmlns:a16="http://schemas.microsoft.com/office/drawing/2014/main" id="{E4AFF744-E234-454F-9D8E-C9B11D3B760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84893" y="1642209"/>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84893" y="1642209"/>
                <a:ext cx="8724900" cy="4959945"/>
              </a:xfrm>
              <a:prstGeom prst="rect">
                <a:avLst/>
              </a:prstGeom>
              <a:blipFill>
                <a:blip r:embed="rId3"/>
                <a:stretch>
                  <a:fillRect l="-1017" t="-2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9827226"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E17BD6C2-FB0E-1743-AE0F-7DC41A35DF2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159312" y="1502036"/>
                <a:ext cx="7664111"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159312" y="1502036"/>
                <a:ext cx="7664111" cy="4840790"/>
              </a:xfrm>
              <a:prstGeom prst="rect">
                <a:avLst/>
              </a:prstGeom>
              <a:blipFill>
                <a:blip r:embed="rId3"/>
                <a:stretch>
                  <a:fillRect l="-1322"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55879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Footer Placeholder 3">
            <a:extLst>
              <a:ext uri="{FF2B5EF4-FFF2-40B4-BE49-F238E27FC236}">
                <a16:creationId xmlns:a16="http://schemas.microsoft.com/office/drawing/2014/main" id="{8365A0BC-730B-254F-B3AF-6AF98A90C8D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4415205-2018-F94C-A358-92282595C23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
        <p:nvSpPr>
          <p:cNvPr id="3" name="Footer Placeholder 2">
            <a:extLst>
              <a:ext uri="{FF2B5EF4-FFF2-40B4-BE49-F238E27FC236}">
                <a16:creationId xmlns:a16="http://schemas.microsoft.com/office/drawing/2014/main" id="{D846D354-C4DD-6944-B272-187197BC87B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
        <p:nvSpPr>
          <p:cNvPr id="4" name="Footer Placeholder 3">
            <a:extLst>
              <a:ext uri="{FF2B5EF4-FFF2-40B4-BE49-F238E27FC236}">
                <a16:creationId xmlns:a16="http://schemas.microsoft.com/office/drawing/2014/main" id="{2599A36C-9820-0B47-A497-65EC6BB886E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
        <p:nvSpPr>
          <p:cNvPr id="3" name="Footer Placeholder 2">
            <a:extLst>
              <a:ext uri="{FF2B5EF4-FFF2-40B4-BE49-F238E27FC236}">
                <a16:creationId xmlns:a16="http://schemas.microsoft.com/office/drawing/2014/main" id="{DE4925CC-B09F-AA4D-A79E-92A76031C57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
        <p:nvSpPr>
          <p:cNvPr id="4" name="Footer Placeholder 3">
            <a:extLst>
              <a:ext uri="{FF2B5EF4-FFF2-40B4-BE49-F238E27FC236}">
                <a16:creationId xmlns:a16="http://schemas.microsoft.com/office/drawing/2014/main" id="{A32310A6-4BD1-9D49-A958-C54FDC8C4E9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244989" cy="4938568"/>
              </a:xfrm>
              <a:prstGeom prst="rect">
                <a:avLst/>
              </a:prstGeom>
              <a:blipFill>
                <a:blip r:embed="rId3"/>
                <a:stretch>
                  <a:fillRect l="-1224" t="-513" r="-350"/>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50384" y="1752532"/>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
        <p:nvSpPr>
          <p:cNvPr id="3" name="Footer Placeholder 2">
            <a:extLst>
              <a:ext uri="{FF2B5EF4-FFF2-40B4-BE49-F238E27FC236}">
                <a16:creationId xmlns:a16="http://schemas.microsoft.com/office/drawing/2014/main" id="{2A108E2C-7905-024A-B4AA-8F62CF9B835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
        <p:nvSpPr>
          <p:cNvPr id="4" name="Footer Placeholder 3">
            <a:extLst>
              <a:ext uri="{FF2B5EF4-FFF2-40B4-BE49-F238E27FC236}">
                <a16:creationId xmlns:a16="http://schemas.microsoft.com/office/drawing/2014/main" id="{5860B54F-ADB9-1343-ABA2-1BB32545E97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9B8A7896-760F-754A-A976-DEF4B252242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
        <p:nvSpPr>
          <p:cNvPr id="3" name="Footer Placeholder 2">
            <a:extLst>
              <a:ext uri="{FF2B5EF4-FFF2-40B4-BE49-F238E27FC236}">
                <a16:creationId xmlns:a16="http://schemas.microsoft.com/office/drawing/2014/main" id="{3A4B63D2-D0CB-2B47-8866-836B2B9BAD6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a:t>
                </a:r>
                <a:r>
                  <a:rPr lang="en-US"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
        <p:nvSpPr>
          <p:cNvPr id="3" name="Footer Placeholder 2">
            <a:extLst>
              <a:ext uri="{FF2B5EF4-FFF2-40B4-BE49-F238E27FC236}">
                <a16:creationId xmlns:a16="http://schemas.microsoft.com/office/drawing/2014/main" id="{D15CD19E-FDFF-7E43-BDF7-D004519FAB8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373701"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159588"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
        <p:nvSpPr>
          <p:cNvPr id="4" name="Footer Placeholder 3">
            <a:extLst>
              <a:ext uri="{FF2B5EF4-FFF2-40B4-BE49-F238E27FC236}">
                <a16:creationId xmlns:a16="http://schemas.microsoft.com/office/drawing/2014/main" id="{5E2853B6-5A65-AE49-BADE-B00338A360D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9D1A4130-5492-D64F-B051-183836FC7C5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
        <p:nvSpPr>
          <p:cNvPr id="2" name="Footer Placeholder 1">
            <a:extLst>
              <a:ext uri="{FF2B5EF4-FFF2-40B4-BE49-F238E27FC236}">
                <a16:creationId xmlns:a16="http://schemas.microsoft.com/office/drawing/2014/main" id="{0810B328-A5F4-AB4A-A18B-0608D7E47F9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Footer Placeholder 1">
            <a:extLst>
              <a:ext uri="{FF2B5EF4-FFF2-40B4-BE49-F238E27FC236}">
                <a16:creationId xmlns:a16="http://schemas.microsoft.com/office/drawing/2014/main" id="{9394C6ED-D7B7-6B4D-AF09-0264DF61728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345750"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345750" cy="5193222"/>
              </a:xfrm>
              <a:prstGeom prst="rect">
                <a:avLst/>
              </a:prstGeom>
              <a:blipFill>
                <a:blip r:embed="rId3"/>
                <a:stretch>
                  <a:fillRect l="-1216" t="-488" r="-19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Footer Placeholder 3">
            <a:extLst>
              <a:ext uri="{FF2B5EF4-FFF2-40B4-BE49-F238E27FC236}">
                <a16:creationId xmlns:a16="http://schemas.microsoft.com/office/drawing/2014/main" id="{C946AD11-AA3E-784D-BC6D-88BE1B37BA0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
        <p:nvSpPr>
          <p:cNvPr id="2" name="Footer Placeholder 1">
            <a:extLst>
              <a:ext uri="{FF2B5EF4-FFF2-40B4-BE49-F238E27FC236}">
                <a16:creationId xmlns:a16="http://schemas.microsoft.com/office/drawing/2014/main" id="{03304AE4-3AE6-194B-BC2C-A33D7AF17D9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
        <p:nvSpPr>
          <p:cNvPr id="3" name="Footer Placeholder 2">
            <a:extLst>
              <a:ext uri="{FF2B5EF4-FFF2-40B4-BE49-F238E27FC236}">
                <a16:creationId xmlns:a16="http://schemas.microsoft.com/office/drawing/2014/main" id="{F7301F8B-4427-514E-B454-51321C210B1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
        <p:nvSpPr>
          <p:cNvPr id="2" name="Footer Placeholder 1">
            <a:extLst>
              <a:ext uri="{FF2B5EF4-FFF2-40B4-BE49-F238E27FC236}">
                <a16:creationId xmlns:a16="http://schemas.microsoft.com/office/drawing/2014/main" id="{AC26A80B-222A-6C4E-8C7F-A245728B844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93F33BC0-7277-0646-812D-B328A64A6F6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
        <p:nvSpPr>
          <p:cNvPr id="3" name="Footer Placeholder 2">
            <a:extLst>
              <a:ext uri="{FF2B5EF4-FFF2-40B4-BE49-F238E27FC236}">
                <a16:creationId xmlns:a16="http://schemas.microsoft.com/office/drawing/2014/main" id="{2C7B208F-5DF2-7946-9ECD-D49335B4FC9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
        <p:nvSpPr>
          <p:cNvPr id="4" name="Footer Placeholder 3">
            <a:extLst>
              <a:ext uri="{FF2B5EF4-FFF2-40B4-BE49-F238E27FC236}">
                <a16:creationId xmlns:a16="http://schemas.microsoft.com/office/drawing/2014/main" id="{426AD4C6-A4AA-0245-8DF2-6A36D20E2F5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
        <p:nvSpPr>
          <p:cNvPr id="2" name="Footer Placeholder 1">
            <a:extLst>
              <a:ext uri="{FF2B5EF4-FFF2-40B4-BE49-F238E27FC236}">
                <a16:creationId xmlns:a16="http://schemas.microsoft.com/office/drawing/2014/main" id="{417F546F-B240-0540-A072-5EE4C2F7AFF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
        <p:nvSpPr>
          <p:cNvPr id="4" name="Footer Placeholder 3">
            <a:extLst>
              <a:ext uri="{FF2B5EF4-FFF2-40B4-BE49-F238E27FC236}">
                <a16:creationId xmlns:a16="http://schemas.microsoft.com/office/drawing/2014/main" id="{478FA4C7-9739-3E44-8DFA-2A48F7281F8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6845880"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21761"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41675"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
        <p:nvSpPr>
          <p:cNvPr id="4" name="Footer Placeholder 3">
            <a:extLst>
              <a:ext uri="{FF2B5EF4-FFF2-40B4-BE49-F238E27FC236}">
                <a16:creationId xmlns:a16="http://schemas.microsoft.com/office/drawing/2014/main" id="{835651A6-76B6-BE42-B06D-83B6827BFBD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414619"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402845"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349498"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5" name="Footer Placeholder 4">
            <a:extLst>
              <a:ext uri="{FF2B5EF4-FFF2-40B4-BE49-F238E27FC236}">
                <a16:creationId xmlns:a16="http://schemas.microsoft.com/office/drawing/2014/main" id="{8554C03F-F236-F244-8259-0B84950F043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694469"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694469" cy="4435688"/>
              </a:xfrm>
              <a:prstGeom prst="rect">
                <a:avLst/>
              </a:prstGeom>
              <a:blipFill>
                <a:blip r:embed="rId4"/>
                <a:stretch>
                  <a:fillRect l="-1705" t="-855"/>
                </a:stretch>
              </a:blipFill>
              <a:ln w="12700" cap="flat">
                <a:noFill/>
                <a:miter lim="400000"/>
              </a:ln>
              <a:effectLst/>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07A2CDF-FA56-7642-A8BA-ED9E891F5EC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471" t="-50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25785"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
        <p:nvSpPr>
          <p:cNvPr id="3" name="Footer Placeholder 2">
            <a:extLst>
              <a:ext uri="{FF2B5EF4-FFF2-40B4-BE49-F238E27FC236}">
                <a16:creationId xmlns:a16="http://schemas.microsoft.com/office/drawing/2014/main" id="{B125924B-0C18-5941-A355-6A6E540BA22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5" name="Footer Placeholder 4">
            <a:extLst>
              <a:ext uri="{FF2B5EF4-FFF2-40B4-BE49-F238E27FC236}">
                <a16:creationId xmlns:a16="http://schemas.microsoft.com/office/drawing/2014/main" id="{800DBBBE-0710-2543-BE17-C8896583D51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0" y="960788"/>
                <a:ext cx="11667760" cy="47987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r>
                  <a:rPr lang="en-US" sz="2000" dirty="0">
                    <a:solidFill>
                      <a:srgbClr val="000000"/>
                    </a:solidFill>
                  </a:rPr>
                  <a:t>Average power: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r>
                  <a:rPr lang="en-US" dirty="0">
                    <a:solidFill>
                      <a:srgbClr val="000000"/>
                    </a:solidFill>
                    <a:latin typeface="Calibri"/>
                    <a:ea typeface="Calibri"/>
                    <a:cs typeface="Calibri"/>
                    <a:sym typeface="Calibri"/>
                  </a:rPr>
                  <a:t> (Noise equivalent power)</a:t>
                </a:r>
              </a:p>
              <a:p>
                <a:pPr marL="342900" indent="-342900" latinLnBrk="1" hangingPunct="0">
                  <a:buFont typeface="Arial" panose="020B0604020202020204" pitchFamily="34" charset="0"/>
                  <a:buChar char="•"/>
                </a:pPr>
                <a:r>
                  <a:rPr lang="en-US" sz="2000" dirty="0">
                    <a:solidFill>
                      <a:srgbClr val="000000"/>
                    </a:solidFill>
                  </a:rPr>
                  <a:t>Noise phasors</a:t>
                </a:r>
              </a:p>
              <a:p>
                <a:pPr marL="800100" lvl="1" indent="-34290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m:t>
                    </m:r>
                    <m:nary>
                      <m:naryPr>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𝑝</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𝑑𝐴</m:t>
                        </m:r>
                      </m:e>
                    </m:nary>
                  </m:oMath>
                </a14:m>
                <a:endParaRPr lang="en-US" sz="2000" dirty="0">
                  <a:solidFill>
                    <a:srgbClr val="000000"/>
                  </a:solidFill>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0" y="960788"/>
                <a:ext cx="11667760" cy="4798756"/>
              </a:xfrm>
              <a:prstGeom prst="rect">
                <a:avLst/>
              </a:prstGeom>
              <a:blipFill>
                <a:blip r:embed="rId3"/>
                <a:stretch>
                  <a:fillRect l="-761" t="-8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
        <p:nvSpPr>
          <p:cNvPr id="85" name="Footer Placeholder 84">
            <a:extLst>
              <a:ext uri="{FF2B5EF4-FFF2-40B4-BE49-F238E27FC236}">
                <a16:creationId xmlns:a16="http://schemas.microsoft.com/office/drawing/2014/main" id="{68615E79-DEC0-BA4E-AB7C-1FB367AC43F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0107" y="28803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Nyquist</a:t>
            </a:r>
            <a:endParaRPr sz="32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621271" y="1324660"/>
                <a:ext cx="9170500" cy="4409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Expected the energy stored in C,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r>
                  <a:rPr lang="en-US" sz="2000" dirty="0">
                    <a:solidFill>
                      <a:srgbClr val="000000"/>
                    </a:solidFill>
                  </a:rPr>
                  <a:t>, by equipartition theorem</a:t>
                </a:r>
              </a:p>
              <a:p>
                <a:pPr marL="285750"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b="0" i="1" smtClean="0">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r>
                  <a:rPr lang="en-US" sz="2000" dirty="0">
                    <a:solidFill>
                      <a:srgbClr val="000000"/>
                    </a:solidFill>
                  </a:rPr>
                  <a:t>  (Noise density)</a:t>
                </a: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𝑒</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endParaRPr lang="en-US" sz="2000" i="1" dirty="0">
                  <a:solidFill>
                    <a:srgbClr val="000000"/>
                  </a:solidFill>
                  <a:latin typeface="Cambria Math" panose="02040503050406030204" pitchFamily="18" charset="0"/>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621271" y="1324660"/>
                <a:ext cx="9170500" cy="4409475"/>
              </a:xfrm>
              <a:prstGeom prst="rect">
                <a:avLst/>
              </a:prstGeom>
              <a:blipFill>
                <a:blip r:embed="rId3"/>
                <a:stretch>
                  <a:fillRect l="-2490" r="-968"/>
                </a:stretch>
              </a:blipFill>
              <a:ln w="12700" cap="flat">
                <a:noFill/>
                <a:miter lim="400000"/>
              </a:ln>
              <a:effectLst/>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F8D0D1B-1FEE-BF48-ADEA-BE8287B171FC}"/>
              </a:ext>
            </a:extLst>
          </p:cNvPr>
          <p:cNvSpPr>
            <a:spLocks noGrp="1"/>
          </p:cNvSpPr>
          <p:nvPr>
            <p:ph type="ftr" sz="quarter" idx="11"/>
          </p:nvPr>
        </p:nvSpPr>
        <p:spPr/>
        <p:txBody>
          <a:bodyPr/>
          <a:lstStyle/>
          <a:p>
            <a:endParaRPr lang="en-US"/>
          </a:p>
        </p:txBody>
      </p:sp>
      <p:grpSp>
        <p:nvGrpSpPr>
          <p:cNvPr id="45" name="Group 44">
            <a:extLst>
              <a:ext uri="{FF2B5EF4-FFF2-40B4-BE49-F238E27FC236}">
                <a16:creationId xmlns:a16="http://schemas.microsoft.com/office/drawing/2014/main" id="{8AC5FEF7-6C14-7848-86DA-0545BB9DAA9E}"/>
              </a:ext>
            </a:extLst>
          </p:cNvPr>
          <p:cNvGrpSpPr/>
          <p:nvPr/>
        </p:nvGrpSpPr>
        <p:grpSpPr>
          <a:xfrm>
            <a:off x="9616670" y="3991894"/>
            <a:ext cx="2189250" cy="2124274"/>
            <a:chOff x="8765058" y="3379495"/>
            <a:chExt cx="2189250" cy="2124274"/>
          </a:xfrm>
        </p:grpSpPr>
        <p:grpSp>
          <p:nvGrpSpPr>
            <p:cNvPr id="46" name="Group 45">
              <a:extLst>
                <a:ext uri="{FF2B5EF4-FFF2-40B4-BE49-F238E27FC236}">
                  <a16:creationId xmlns:a16="http://schemas.microsoft.com/office/drawing/2014/main" id="{6AA35EE2-8D26-9244-8770-FDEFE692959D}"/>
                </a:ext>
              </a:extLst>
            </p:cNvPr>
            <p:cNvGrpSpPr/>
            <p:nvPr/>
          </p:nvGrpSpPr>
          <p:grpSpPr>
            <a:xfrm>
              <a:off x="9112626" y="4141495"/>
              <a:ext cx="543906" cy="523218"/>
              <a:chOff x="7097485" y="3674605"/>
              <a:chExt cx="548640" cy="548640"/>
            </a:xfrm>
          </p:grpSpPr>
          <p:sp>
            <p:nvSpPr>
              <p:cNvPr id="58" name="Freeform 57">
                <a:extLst>
                  <a:ext uri="{FF2B5EF4-FFF2-40B4-BE49-F238E27FC236}">
                    <a16:creationId xmlns:a16="http://schemas.microsoft.com/office/drawing/2014/main" id="{44A41F92-3009-FB41-8AB2-EC564F6FFCB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9" name="Oval 58">
                <a:extLst>
                  <a:ext uri="{FF2B5EF4-FFF2-40B4-BE49-F238E27FC236}">
                    <a16:creationId xmlns:a16="http://schemas.microsoft.com/office/drawing/2014/main" id="{8EB12560-3AE3-3F42-AF3E-191852D70DF5}"/>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7" name="Freeform 46">
              <a:extLst>
                <a:ext uri="{FF2B5EF4-FFF2-40B4-BE49-F238E27FC236}">
                  <a16:creationId xmlns:a16="http://schemas.microsoft.com/office/drawing/2014/main" id="{40435E5C-7233-C941-90D5-710C8510C0EF}"/>
                </a:ext>
              </a:extLst>
            </p:cNvPr>
            <p:cNvSpPr>
              <a:spLocks noChangeAspect="1"/>
            </p:cNvSpPr>
            <p:nvPr/>
          </p:nvSpPr>
          <p:spPr bwMode="auto">
            <a:xfrm>
              <a:off x="9314979" y="33794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TextBox 47">
              <a:extLst>
                <a:ext uri="{FF2B5EF4-FFF2-40B4-BE49-F238E27FC236}">
                  <a16:creationId xmlns:a16="http://schemas.microsoft.com/office/drawing/2014/main" id="{606199A9-2ED4-364A-8B25-A9A3248BDD90}"/>
                </a:ext>
              </a:extLst>
            </p:cNvPr>
            <p:cNvSpPr txBox="1"/>
            <p:nvPr/>
          </p:nvSpPr>
          <p:spPr>
            <a:xfrm>
              <a:off x="9520923" y="361347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49" name="Straight Connector 48">
              <a:extLst>
                <a:ext uri="{FF2B5EF4-FFF2-40B4-BE49-F238E27FC236}">
                  <a16:creationId xmlns:a16="http://schemas.microsoft.com/office/drawing/2014/main" id="{CDCAB71F-2898-734C-82AD-95A64F467802}"/>
                </a:ext>
              </a:extLst>
            </p:cNvPr>
            <p:cNvCxnSpPr>
              <a:cxnSpLocks/>
            </p:cNvCxnSpPr>
            <p:nvPr/>
          </p:nvCxnSpPr>
          <p:spPr>
            <a:xfrm flipH="1">
              <a:off x="9391179" y="4673559"/>
              <a:ext cx="1504" cy="34974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B3E9B44-9F75-6B41-9226-A7EE3103458F}"/>
                </a:ext>
              </a:extLst>
            </p:cNvPr>
            <p:cNvCxnSpPr>
              <a:cxnSpLocks/>
            </p:cNvCxnSpPr>
            <p:nvPr/>
          </p:nvCxnSpPr>
          <p:spPr>
            <a:xfrm flipH="1" flipV="1">
              <a:off x="9391179" y="5003998"/>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C1AFDA91-67BB-B848-B7D7-246C40067648}"/>
                </a:ext>
              </a:extLst>
            </p:cNvPr>
            <p:cNvSpPr txBox="1"/>
            <p:nvPr/>
          </p:nvSpPr>
          <p:spPr>
            <a:xfrm>
              <a:off x="8765058" y="4179257"/>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53" name="Freeform 52">
              <a:extLst>
                <a:ext uri="{FF2B5EF4-FFF2-40B4-BE49-F238E27FC236}">
                  <a16:creationId xmlns:a16="http://schemas.microsoft.com/office/drawing/2014/main" id="{D6054CFC-7CB1-A149-8ECD-13045939E2C3}"/>
                </a:ext>
              </a:extLst>
            </p:cNvPr>
            <p:cNvSpPr>
              <a:spLocks noChangeAspect="1"/>
            </p:cNvSpPr>
            <p:nvPr/>
          </p:nvSpPr>
          <p:spPr bwMode="auto">
            <a:xfrm>
              <a:off x="10369420" y="33836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4" name="Straight Connector 53">
              <a:extLst>
                <a:ext uri="{FF2B5EF4-FFF2-40B4-BE49-F238E27FC236}">
                  <a16:creationId xmlns:a16="http://schemas.microsoft.com/office/drawing/2014/main" id="{6D78CFB9-FDFF-7A49-8B57-EFB26319595D}"/>
                </a:ext>
              </a:extLst>
            </p:cNvPr>
            <p:cNvCxnSpPr>
              <a:cxnSpLocks/>
            </p:cNvCxnSpPr>
            <p:nvPr/>
          </p:nvCxnSpPr>
          <p:spPr>
            <a:xfrm flipH="1" flipV="1">
              <a:off x="9384579" y="3394779"/>
              <a:ext cx="1050278" cy="884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TextBox 54">
              <a:extLst>
                <a:ext uri="{FF2B5EF4-FFF2-40B4-BE49-F238E27FC236}">
                  <a16:creationId xmlns:a16="http://schemas.microsoft.com/office/drawing/2014/main" id="{2FECF1B0-CBEF-B848-A1B6-AC01034EBA8F}"/>
                </a:ext>
              </a:extLst>
            </p:cNvPr>
            <p:cNvSpPr txBox="1"/>
            <p:nvPr/>
          </p:nvSpPr>
          <p:spPr>
            <a:xfrm>
              <a:off x="10649511" y="3568164"/>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56" name="Straight Connector 55">
              <a:extLst>
                <a:ext uri="{FF2B5EF4-FFF2-40B4-BE49-F238E27FC236}">
                  <a16:creationId xmlns:a16="http://schemas.microsoft.com/office/drawing/2014/main" id="{04697880-9242-2542-BE76-BF193D4010C3}"/>
                </a:ext>
              </a:extLst>
            </p:cNvPr>
            <p:cNvCxnSpPr>
              <a:cxnSpLocks/>
            </p:cNvCxnSpPr>
            <p:nvPr/>
          </p:nvCxnSpPr>
          <p:spPr>
            <a:xfrm>
              <a:off x="10447130" y="4084546"/>
              <a:ext cx="0" cy="94699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05A9627E-F6DE-8740-978E-447D687F1B3D}"/>
                </a:ext>
              </a:extLst>
            </p:cNvPr>
            <p:cNvSpPr txBox="1"/>
            <p:nvPr/>
          </p:nvSpPr>
          <p:spPr>
            <a:xfrm>
              <a:off x="9312921" y="5165215"/>
              <a:ext cx="1610537" cy="338554"/>
            </a:xfrm>
            <a:prstGeom prst="rect">
              <a:avLst/>
            </a:prstGeom>
            <a:noFill/>
          </p:spPr>
          <p:txBody>
            <a:bodyPr wrap="square" rtlCol="0">
              <a:spAutoFit/>
            </a:bodyPr>
            <a:lstStyle/>
            <a:p>
              <a:r>
                <a:rPr lang="en-US" sz="1600" dirty="0"/>
                <a:t>Matched load</a:t>
              </a:r>
            </a:p>
          </p:txBody>
        </p:sp>
      </p:grpSp>
      <p:grpSp>
        <p:nvGrpSpPr>
          <p:cNvPr id="60" name="Group 59">
            <a:extLst>
              <a:ext uri="{FF2B5EF4-FFF2-40B4-BE49-F238E27FC236}">
                <a16:creationId xmlns:a16="http://schemas.microsoft.com/office/drawing/2014/main" id="{A42CA2FB-4E85-354F-8351-5DD89901588E}"/>
              </a:ext>
            </a:extLst>
          </p:cNvPr>
          <p:cNvGrpSpPr/>
          <p:nvPr/>
        </p:nvGrpSpPr>
        <p:grpSpPr>
          <a:xfrm>
            <a:off x="9038255" y="898615"/>
            <a:ext cx="2973356" cy="2573135"/>
            <a:chOff x="8686800" y="673393"/>
            <a:chExt cx="2973356" cy="2350629"/>
          </a:xfrm>
        </p:grpSpPr>
        <p:grpSp>
          <p:nvGrpSpPr>
            <p:cNvPr id="61" name="Group 60">
              <a:extLst>
                <a:ext uri="{FF2B5EF4-FFF2-40B4-BE49-F238E27FC236}">
                  <a16:creationId xmlns:a16="http://schemas.microsoft.com/office/drawing/2014/main" id="{62C66BF3-C1EA-C649-8580-E6A9483EBC1F}"/>
                </a:ext>
              </a:extLst>
            </p:cNvPr>
            <p:cNvGrpSpPr/>
            <p:nvPr/>
          </p:nvGrpSpPr>
          <p:grpSpPr>
            <a:xfrm>
              <a:off x="9034368" y="1453429"/>
              <a:ext cx="543906" cy="523218"/>
              <a:chOff x="7097485" y="3684915"/>
              <a:chExt cx="548640" cy="548640"/>
            </a:xfrm>
          </p:grpSpPr>
          <p:sp>
            <p:nvSpPr>
              <p:cNvPr id="93" name="Freeform 92">
                <a:extLst>
                  <a:ext uri="{FF2B5EF4-FFF2-40B4-BE49-F238E27FC236}">
                    <a16:creationId xmlns:a16="http://schemas.microsoft.com/office/drawing/2014/main" id="{CE852FCB-C71E-6941-97AD-3F12F9BC10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4" name="Oval 93">
                <a:extLst>
                  <a:ext uri="{FF2B5EF4-FFF2-40B4-BE49-F238E27FC236}">
                    <a16:creationId xmlns:a16="http://schemas.microsoft.com/office/drawing/2014/main" id="{C3CB1B2E-0205-2947-9EBB-4D91B8E70691}"/>
                  </a:ext>
                </a:extLst>
              </p:cNvPr>
              <p:cNvSpPr/>
              <p:nvPr/>
            </p:nvSpPr>
            <p:spPr>
              <a:xfrm>
                <a:off x="7097485" y="368491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Freeform 61">
              <a:extLst>
                <a:ext uri="{FF2B5EF4-FFF2-40B4-BE49-F238E27FC236}">
                  <a16:creationId xmlns:a16="http://schemas.microsoft.com/office/drawing/2014/main" id="{D6CE00C5-9F93-1642-8FDF-0F70267B996C}"/>
                </a:ext>
              </a:extLst>
            </p:cNvPr>
            <p:cNvSpPr>
              <a:spLocks noChangeAspect="1"/>
            </p:cNvSpPr>
            <p:nvPr/>
          </p:nvSpPr>
          <p:spPr bwMode="auto">
            <a:xfrm>
              <a:off x="9236721" y="6815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3" name="Group 210">
              <a:extLst>
                <a:ext uri="{FF2B5EF4-FFF2-40B4-BE49-F238E27FC236}">
                  <a16:creationId xmlns:a16="http://schemas.microsoft.com/office/drawing/2014/main" id="{364391BB-3969-4B46-A0BA-1402707DCCE4}"/>
                </a:ext>
              </a:extLst>
            </p:cNvPr>
            <p:cNvGrpSpPr>
              <a:grpSpLocks/>
            </p:cNvGrpSpPr>
            <p:nvPr/>
          </p:nvGrpSpPr>
          <p:grpSpPr bwMode="auto">
            <a:xfrm>
              <a:off x="10987780" y="1381232"/>
              <a:ext cx="304800" cy="762000"/>
              <a:chOff x="3216" y="1728"/>
              <a:chExt cx="192" cy="480"/>
            </a:xfrm>
          </p:grpSpPr>
          <p:sp>
            <p:nvSpPr>
              <p:cNvPr id="89" name="Line 8">
                <a:extLst>
                  <a:ext uri="{FF2B5EF4-FFF2-40B4-BE49-F238E27FC236}">
                    <a16:creationId xmlns:a16="http://schemas.microsoft.com/office/drawing/2014/main" id="{462ADA07-9548-9249-B347-5FEE243457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
                <a:extLst>
                  <a:ext uri="{FF2B5EF4-FFF2-40B4-BE49-F238E27FC236}">
                    <a16:creationId xmlns:a16="http://schemas.microsoft.com/office/drawing/2014/main" id="{F205C11C-B5A3-D34F-A111-8A8F8E8B0C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
                <a:extLst>
                  <a:ext uri="{FF2B5EF4-FFF2-40B4-BE49-F238E27FC236}">
                    <a16:creationId xmlns:a16="http://schemas.microsoft.com/office/drawing/2014/main" id="{77AC6B93-C360-6144-A63E-43F37E26977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
                <a:extLst>
                  <a:ext uri="{FF2B5EF4-FFF2-40B4-BE49-F238E27FC236}">
                    <a16:creationId xmlns:a16="http://schemas.microsoft.com/office/drawing/2014/main" id="{6DD73DAB-803A-9F41-B8C9-E4C7F0A13E8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00B4EE1C-65F2-FC48-8EAC-286D3722853E}"/>
                </a:ext>
              </a:extLst>
            </p:cNvPr>
            <p:cNvSpPr txBox="1"/>
            <p:nvPr/>
          </p:nvSpPr>
          <p:spPr>
            <a:xfrm>
              <a:off x="10737935" y="159914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65" name="TextBox 64">
              <a:extLst>
                <a:ext uri="{FF2B5EF4-FFF2-40B4-BE49-F238E27FC236}">
                  <a16:creationId xmlns:a16="http://schemas.microsoft.com/office/drawing/2014/main" id="{43BEE2E7-E539-4642-9037-29E79587E0C0}"/>
                </a:ext>
              </a:extLst>
            </p:cNvPr>
            <p:cNvSpPr txBox="1"/>
            <p:nvPr/>
          </p:nvSpPr>
          <p:spPr>
            <a:xfrm>
              <a:off x="9442665" y="91557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66" name="Straight Connector 65">
              <a:extLst>
                <a:ext uri="{FF2B5EF4-FFF2-40B4-BE49-F238E27FC236}">
                  <a16:creationId xmlns:a16="http://schemas.microsoft.com/office/drawing/2014/main" id="{CE914EDE-C56E-FC4C-AE7A-966A9B367B99}"/>
                </a:ext>
              </a:extLst>
            </p:cNvPr>
            <p:cNvCxnSpPr>
              <a:cxnSpLocks/>
            </p:cNvCxnSpPr>
            <p:nvPr/>
          </p:nvCxnSpPr>
          <p:spPr>
            <a:xfrm flipH="1">
              <a:off x="9314423" y="197566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9F33983-3991-2D47-9FCC-25639859EED8}"/>
                </a:ext>
              </a:extLst>
            </p:cNvPr>
            <p:cNvCxnSpPr>
              <a:cxnSpLocks/>
            </p:cNvCxnSpPr>
            <p:nvPr/>
          </p:nvCxnSpPr>
          <p:spPr>
            <a:xfrm flipH="1" flipV="1">
              <a:off x="9312922" y="248294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330D29DE-AC0B-4043-8C26-BFA7BCB22A67}"/>
                </a:ext>
              </a:extLst>
            </p:cNvPr>
            <p:cNvCxnSpPr>
              <a:cxnSpLocks/>
            </p:cNvCxnSpPr>
            <p:nvPr/>
          </p:nvCxnSpPr>
          <p:spPr>
            <a:xfrm flipH="1" flipV="1">
              <a:off x="9306321" y="67339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09">
              <a:extLst>
                <a:ext uri="{FF2B5EF4-FFF2-40B4-BE49-F238E27FC236}">
                  <a16:creationId xmlns:a16="http://schemas.microsoft.com/office/drawing/2014/main" id="{673F33EC-4154-9446-B4BD-7588EE1E89B9}"/>
                </a:ext>
              </a:extLst>
            </p:cNvPr>
            <p:cNvGrpSpPr>
              <a:grpSpLocks/>
            </p:cNvGrpSpPr>
            <p:nvPr/>
          </p:nvGrpSpPr>
          <p:grpSpPr bwMode="auto">
            <a:xfrm>
              <a:off x="11061863" y="676625"/>
              <a:ext cx="152400" cy="762000"/>
              <a:chOff x="3935" y="1728"/>
              <a:chExt cx="96" cy="480"/>
            </a:xfrm>
          </p:grpSpPr>
          <p:sp>
            <p:nvSpPr>
              <p:cNvPr id="76" name="Arc 59">
                <a:extLst>
                  <a:ext uri="{FF2B5EF4-FFF2-40B4-BE49-F238E27FC236}">
                    <a16:creationId xmlns:a16="http://schemas.microsoft.com/office/drawing/2014/main" id="{2FF422EF-E1D0-284B-B3CD-64206AC64D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60">
                <a:extLst>
                  <a:ext uri="{FF2B5EF4-FFF2-40B4-BE49-F238E27FC236}">
                    <a16:creationId xmlns:a16="http://schemas.microsoft.com/office/drawing/2014/main" id="{D0FB3849-8D23-CA44-89B3-C8CDEC1AEC3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Arc 61">
                <a:extLst>
                  <a:ext uri="{FF2B5EF4-FFF2-40B4-BE49-F238E27FC236}">
                    <a16:creationId xmlns:a16="http://schemas.microsoft.com/office/drawing/2014/main" id="{02C76EF2-BE20-0B40-BB97-891013E2DD3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62">
                <a:extLst>
                  <a:ext uri="{FF2B5EF4-FFF2-40B4-BE49-F238E27FC236}">
                    <a16:creationId xmlns:a16="http://schemas.microsoft.com/office/drawing/2014/main" id="{2690D9F6-955A-1641-A544-AFDCAD18D9F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63">
                <a:extLst>
                  <a:ext uri="{FF2B5EF4-FFF2-40B4-BE49-F238E27FC236}">
                    <a16:creationId xmlns:a16="http://schemas.microsoft.com/office/drawing/2014/main" id="{85FA0C01-6BE6-FA4C-B654-25696042EF6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F5A7C17F-5320-914E-9836-3AC268AD39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Arc 65">
                <a:extLst>
                  <a:ext uri="{FF2B5EF4-FFF2-40B4-BE49-F238E27FC236}">
                    <a16:creationId xmlns:a16="http://schemas.microsoft.com/office/drawing/2014/main" id="{6A7E181A-F346-0F4F-884C-D37B31BA85F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 name="Arc 66">
                <a:extLst>
                  <a:ext uri="{FF2B5EF4-FFF2-40B4-BE49-F238E27FC236}">
                    <a16:creationId xmlns:a16="http://schemas.microsoft.com/office/drawing/2014/main" id="{2CFB708A-3A2D-2041-A5C7-A8C6E186D7D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67">
                <a:extLst>
                  <a:ext uri="{FF2B5EF4-FFF2-40B4-BE49-F238E27FC236}">
                    <a16:creationId xmlns:a16="http://schemas.microsoft.com/office/drawing/2014/main" id="{99179428-D2DB-D644-BA0D-FB39A04319A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68">
                <a:extLst>
                  <a:ext uri="{FF2B5EF4-FFF2-40B4-BE49-F238E27FC236}">
                    <a16:creationId xmlns:a16="http://schemas.microsoft.com/office/drawing/2014/main" id="{C3F96FF0-8AF6-F94C-A6A1-68586C39C1A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69">
                <a:extLst>
                  <a:ext uri="{FF2B5EF4-FFF2-40B4-BE49-F238E27FC236}">
                    <a16:creationId xmlns:a16="http://schemas.microsoft.com/office/drawing/2014/main" id="{E64AEF41-32C4-734C-8DC9-59C9FDC946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70">
                <a:extLst>
                  <a:ext uri="{FF2B5EF4-FFF2-40B4-BE49-F238E27FC236}">
                    <a16:creationId xmlns:a16="http://schemas.microsoft.com/office/drawing/2014/main" id="{D2149ABB-0640-A94B-8E28-782391C70FC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71">
                <a:extLst>
                  <a:ext uri="{FF2B5EF4-FFF2-40B4-BE49-F238E27FC236}">
                    <a16:creationId xmlns:a16="http://schemas.microsoft.com/office/drawing/2014/main" id="{E7583F5A-F234-E049-881F-D5EDC02263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70" name="Straight Connector 69">
              <a:extLst>
                <a:ext uri="{FF2B5EF4-FFF2-40B4-BE49-F238E27FC236}">
                  <a16:creationId xmlns:a16="http://schemas.microsoft.com/office/drawing/2014/main" id="{66DBB91D-9C63-B045-AB85-37EE461C2CA1}"/>
                </a:ext>
              </a:extLst>
            </p:cNvPr>
            <p:cNvCxnSpPr>
              <a:cxnSpLocks/>
            </p:cNvCxnSpPr>
            <p:nvPr/>
          </p:nvCxnSpPr>
          <p:spPr>
            <a:xfrm flipV="1">
              <a:off x="11137278" y="2110408"/>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39CC439C-DE47-514E-AF96-1B9E87544587}"/>
                </a:ext>
              </a:extLst>
            </p:cNvPr>
            <p:cNvSpPr txBox="1"/>
            <p:nvPr/>
          </p:nvSpPr>
          <p:spPr>
            <a:xfrm>
              <a:off x="10762647" y="86337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72" name="TextBox 71">
              <a:extLst>
                <a:ext uri="{FF2B5EF4-FFF2-40B4-BE49-F238E27FC236}">
                  <a16:creationId xmlns:a16="http://schemas.microsoft.com/office/drawing/2014/main" id="{F23F8D74-F692-E84E-843D-FFA55F88A626}"/>
                </a:ext>
              </a:extLst>
            </p:cNvPr>
            <p:cNvSpPr txBox="1"/>
            <p:nvPr/>
          </p:nvSpPr>
          <p:spPr>
            <a:xfrm>
              <a:off x="11292256" y="131208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73" name="TextBox 72">
              <a:extLst>
                <a:ext uri="{FF2B5EF4-FFF2-40B4-BE49-F238E27FC236}">
                  <a16:creationId xmlns:a16="http://schemas.microsoft.com/office/drawing/2014/main" id="{DC6C8AC2-C758-9D41-A11A-19F8C55F7610}"/>
                </a:ext>
              </a:extLst>
            </p:cNvPr>
            <p:cNvSpPr txBox="1"/>
            <p:nvPr/>
          </p:nvSpPr>
          <p:spPr>
            <a:xfrm>
              <a:off x="8686800" y="148135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74" name="Oval 73">
              <a:extLst>
                <a:ext uri="{FF2B5EF4-FFF2-40B4-BE49-F238E27FC236}">
                  <a16:creationId xmlns:a16="http://schemas.microsoft.com/office/drawing/2014/main" id="{C687DB53-B4A9-F64F-9C39-CDD140963F48}"/>
                </a:ext>
              </a:extLst>
            </p:cNvPr>
            <p:cNvSpPr/>
            <p:nvPr/>
          </p:nvSpPr>
          <p:spPr>
            <a:xfrm>
              <a:off x="11093138" y="144157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BCFFFFC-FDB9-E34B-8904-2B91AA6DE077}"/>
                </a:ext>
              </a:extLst>
            </p:cNvPr>
            <p:cNvSpPr txBox="1"/>
            <p:nvPr/>
          </p:nvSpPr>
          <p:spPr>
            <a:xfrm>
              <a:off x="9306321" y="2714744"/>
              <a:ext cx="1985935" cy="309278"/>
            </a:xfrm>
            <a:prstGeom prst="rect">
              <a:avLst/>
            </a:prstGeom>
            <a:noFill/>
          </p:spPr>
          <p:txBody>
            <a:bodyPr wrap="square" rtlCol="0">
              <a:spAutoFit/>
            </a:bodyPr>
            <a:lstStyle/>
            <a:p>
              <a:r>
                <a:rPr lang="en-US" sz="1600" dirty="0"/>
                <a:t>Noise model for R</a:t>
              </a:r>
            </a:p>
          </p:txBody>
        </p:sp>
      </p:grpSp>
    </p:spTree>
    <p:extLst>
      <p:ext uri="{BB962C8B-B14F-4D97-AF65-F5344CB8AC3E}">
        <p14:creationId xmlns:p14="http://schemas.microsoft.com/office/powerpoint/2010/main" val="10030729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System noise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98" y="1380048"/>
                <a:ext cx="10564635" cy="45455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b="0" dirty="0">
                    <a:solidFill>
                      <a:srgbClr val="000000"/>
                    </a:solidFill>
                    <a:ea typeface="Calibri"/>
                    <a:cs typeface="Calibri"/>
                    <a:sym typeface="Calibri"/>
                  </a:rPr>
                  <a:t>Attenuator (and filter) noise</a:t>
                </a:r>
              </a:p>
              <a:p>
                <a:pPr marL="742950" lvl="1" indent="-28575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𝑘𝑇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m:t>
                            </m:r>
                          </m:den>
                        </m:f>
                      </m:e>
                    </m: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oMath>
                </a14:m>
                <a:endParaRPr lang="en-US" b="0" dirty="0">
                  <a:solidFill>
                    <a:srgbClr val="000000"/>
                  </a:solidFill>
                  <a:ea typeface="Calibri"/>
                  <a:cs typeface="Calibri"/>
                  <a:sym typeface="Calibri"/>
                </a:endParaRPr>
              </a:p>
              <a:p>
                <a:pPr hangingPunct="0"/>
                <a:endParaRPr lang="en-US" b="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𝑁</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𝑘</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3</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𝑁</m:t>
                        </m:r>
                      </m:e>
                      <m:sub>
                        <m:r>
                          <a:rPr lang="en-US" b="0" i="1" smtClean="0">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3</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2</m:t>
                            </m:r>
                          </m:sub>
                        </m:sSub>
                      </m:den>
                    </m:f>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𝑛</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𝐹</m:t>
                    </m:r>
                    <m:r>
                      <a:rPr lang="en-US" b="0" i="1" smtClean="0">
                        <a:solidFill>
                          <a:srgbClr val="000000"/>
                        </a:solidFill>
                        <a:latin typeface="Cambria Math" panose="02040503050406030204" pitchFamily="18" charset="0"/>
                        <a:cs typeface="Calibri"/>
                        <a:sym typeface="Calibri"/>
                      </a:rPr>
                      <m:t>−1</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=290 </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=3.2</m:t>
                    </m:r>
                  </m:oMath>
                </a14:m>
                <a:r>
                  <a:rPr lang="en-US" dirty="0">
                    <a:solidFill>
                      <a:srgbClr val="000000"/>
                    </a:solidFill>
                    <a:latin typeface="Calibri"/>
                    <a:ea typeface="Calibri"/>
                    <a:cs typeface="Calibri"/>
                    <a:sym typeface="Calibri"/>
                  </a:rPr>
                  <a:t>, each filter has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=290</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−1</m:t>
                        </m:r>
                      </m:e>
                    </m:d>
                    <m:r>
                      <a:rPr lang="en-US" b="0" i="1" smtClean="0">
                        <a:solidFill>
                          <a:srgbClr val="000000"/>
                        </a:solidFill>
                        <a:latin typeface="Cambria Math" panose="02040503050406030204" pitchFamily="18" charset="0"/>
                        <a:cs typeface="Calibri"/>
                        <a:sym typeface="Calibri"/>
                      </a:rPr>
                      <m:t>=630</m:t>
                    </m:r>
                    <m:r>
                      <a:rPr lang="en-US" b="0" i="1" smtClean="0">
                        <a:solidFill>
                          <a:srgbClr val="000000"/>
                        </a:solidFill>
                        <a:latin typeface="Cambria Math" panose="02040503050406030204" pitchFamily="18" charset="0"/>
                        <a:cs typeface="Calibri"/>
                        <a:sym typeface="Calibri"/>
                      </a:rPr>
                      <m:t>𝐾</m:t>
                    </m:r>
                  </m:oMath>
                </a14:m>
                <a:endParaRPr lang="en-US" b="0" dirty="0">
                  <a:solidFill>
                    <a:srgbClr val="000000"/>
                  </a:solidFill>
                  <a:latin typeface="Calibri"/>
                  <a:cs typeface="Calibri"/>
                  <a:sym typeface="Calibri"/>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𝑚</m:t>
                        </m:r>
                      </m:sub>
                    </m:sSub>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𝐿</m:t>
                            </m:r>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𝐺</m:t>
                        </m:r>
                      </m:den>
                    </m:f>
                    <m:r>
                      <a:rPr lang="en-US" b="0" i="1" smtClean="0">
                        <a:solidFill>
                          <a:srgbClr val="000000"/>
                        </a:solidFill>
                        <a:latin typeface="Cambria Math" panose="02040503050406030204" pitchFamily="18" charset="0"/>
                        <a:cs typeface="Calibri"/>
                        <a:sym typeface="Calibri"/>
                      </a:rPr>
                      <m:t>=2780</m:t>
                    </m:r>
                    <m:r>
                      <a:rPr lang="en-US" b="0" i="1" smtClean="0">
                        <a:solidFill>
                          <a:srgbClr val="000000"/>
                        </a:solidFill>
                        <a:latin typeface="Cambria Math" panose="02040503050406030204" pitchFamily="18" charset="0"/>
                        <a:cs typeface="Calibri"/>
                        <a:sym typeface="Calibri"/>
                      </a:rPr>
                      <m:t>𝐾</m:t>
                    </m:r>
                  </m:oMath>
                </a14:m>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Want receiver noise &lt;&lt; Antenna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For NorCal, antenna noise is at least 30 dB bigger than receiver noise</a:t>
                </a:r>
              </a:p>
              <a:p>
                <a:pPr marL="285750" indent="-285750" algn="l" rtl="0" latinLnBrk="1" hangingPunct="0">
                  <a:buFont typeface="Arial" panose="020B0604020202020204" pitchFamily="34" charset="0"/>
                  <a:buChar char="•"/>
                </a:pPr>
                <a:r>
                  <a:rPr lang="en-US" dirty="0">
                    <a:solidFill>
                      <a:srgbClr val="000000"/>
                    </a:solidFill>
                    <a:latin typeface="Calibri"/>
                    <a:ea typeface="Calibri"/>
                    <a:cs typeface="Calibri"/>
                    <a:sym typeface="Calibri"/>
                  </a:rPr>
                  <a:t>To measure noise, inject a signal that doubles the Noise power</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98" y="1380048"/>
                <a:ext cx="10564635" cy="4545541"/>
              </a:xfrm>
              <a:prstGeom prst="rect">
                <a:avLst/>
              </a:prstGeom>
              <a:blipFill>
                <a:blip r:embed="rId3"/>
                <a:stretch>
                  <a:fillRect l="-841" t="-55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grpSp>
        <p:nvGrpSpPr>
          <p:cNvPr id="66" name="Group 65">
            <a:extLst>
              <a:ext uri="{FF2B5EF4-FFF2-40B4-BE49-F238E27FC236}">
                <a16:creationId xmlns:a16="http://schemas.microsoft.com/office/drawing/2014/main" id="{2DC26179-A2E5-3545-8B44-C36A6E68EDDA}"/>
              </a:ext>
            </a:extLst>
          </p:cNvPr>
          <p:cNvGrpSpPr/>
          <p:nvPr/>
        </p:nvGrpSpPr>
        <p:grpSpPr>
          <a:xfrm>
            <a:off x="6755721" y="4447750"/>
            <a:ext cx="5523899" cy="1925486"/>
            <a:chOff x="955224" y="3244849"/>
            <a:chExt cx="6588571" cy="2443298"/>
          </a:xfrm>
        </p:grpSpPr>
        <p:grpSp>
          <p:nvGrpSpPr>
            <p:cNvPr id="25" name="Group 864">
              <a:extLst>
                <a:ext uri="{FF2B5EF4-FFF2-40B4-BE49-F238E27FC236}">
                  <a16:creationId xmlns:a16="http://schemas.microsoft.com/office/drawing/2014/main" id="{57929E94-B619-C647-BEC7-68507E734587}"/>
                </a:ext>
              </a:extLst>
            </p:cNvPr>
            <p:cNvGrpSpPr>
              <a:grpSpLocks/>
            </p:cNvGrpSpPr>
            <p:nvPr/>
          </p:nvGrpSpPr>
          <p:grpSpPr bwMode="auto">
            <a:xfrm>
              <a:off x="2380197" y="3955987"/>
              <a:ext cx="914400" cy="733425"/>
              <a:chOff x="1843" y="1698"/>
              <a:chExt cx="576" cy="462"/>
            </a:xfrm>
          </p:grpSpPr>
          <p:grpSp>
            <p:nvGrpSpPr>
              <p:cNvPr id="26" name="Group 60">
                <a:extLst>
                  <a:ext uri="{FF2B5EF4-FFF2-40B4-BE49-F238E27FC236}">
                    <a16:creationId xmlns:a16="http://schemas.microsoft.com/office/drawing/2014/main" id="{44026582-689A-C342-80CC-97D167B86636}"/>
                  </a:ext>
                </a:extLst>
              </p:cNvPr>
              <p:cNvGrpSpPr>
                <a:grpSpLocks/>
              </p:cNvGrpSpPr>
              <p:nvPr/>
            </p:nvGrpSpPr>
            <p:grpSpPr bwMode="auto">
              <a:xfrm>
                <a:off x="1843" y="1698"/>
                <a:ext cx="576" cy="461"/>
                <a:chOff x="3456" y="3427"/>
                <a:chExt cx="576" cy="461"/>
              </a:xfrm>
            </p:grpSpPr>
            <p:sp>
              <p:nvSpPr>
                <p:cNvPr id="28" name="Line 55">
                  <a:extLst>
                    <a:ext uri="{FF2B5EF4-FFF2-40B4-BE49-F238E27FC236}">
                      <a16:creationId xmlns:a16="http://schemas.microsoft.com/office/drawing/2014/main" id="{3E5461F4-8473-DD4E-AD42-84D1DEDBD1FA}"/>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utoShape 56">
                  <a:extLst>
                    <a:ext uri="{FF2B5EF4-FFF2-40B4-BE49-F238E27FC236}">
                      <a16:creationId xmlns:a16="http://schemas.microsoft.com/office/drawing/2014/main" id="{D1CDBCE2-C705-5D4A-8764-A8BF5F9A12CF}"/>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7" name="Freeform 863">
                <a:extLst>
                  <a:ext uri="{FF2B5EF4-FFF2-40B4-BE49-F238E27FC236}">
                    <a16:creationId xmlns:a16="http://schemas.microsoft.com/office/drawing/2014/main" id="{3E1160CB-CF66-B24B-8D3A-F860EBC89C1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333">
              <a:extLst>
                <a:ext uri="{FF2B5EF4-FFF2-40B4-BE49-F238E27FC236}">
                  <a16:creationId xmlns:a16="http://schemas.microsoft.com/office/drawing/2014/main" id="{2D7B8124-31A4-9144-91FE-C34F3F50DFAF}"/>
                </a:ext>
              </a:extLst>
            </p:cNvPr>
            <p:cNvGrpSpPr>
              <a:grpSpLocks/>
            </p:cNvGrpSpPr>
            <p:nvPr/>
          </p:nvGrpSpPr>
          <p:grpSpPr bwMode="auto">
            <a:xfrm>
              <a:off x="1572062" y="3244849"/>
              <a:ext cx="365125" cy="365125"/>
              <a:chOff x="3341" y="1296"/>
              <a:chExt cx="230" cy="230"/>
            </a:xfrm>
          </p:grpSpPr>
          <p:grpSp>
            <p:nvGrpSpPr>
              <p:cNvPr id="31" name="Group 237">
                <a:extLst>
                  <a:ext uri="{FF2B5EF4-FFF2-40B4-BE49-F238E27FC236}">
                    <a16:creationId xmlns:a16="http://schemas.microsoft.com/office/drawing/2014/main" id="{91CD589D-3B00-9446-9552-62A03E866187}"/>
                  </a:ext>
                </a:extLst>
              </p:cNvPr>
              <p:cNvGrpSpPr>
                <a:grpSpLocks/>
              </p:cNvGrpSpPr>
              <p:nvPr/>
            </p:nvGrpSpPr>
            <p:grpSpPr bwMode="auto">
              <a:xfrm>
                <a:off x="3341" y="1296"/>
                <a:ext cx="230" cy="230"/>
                <a:chOff x="4608" y="2045"/>
                <a:chExt cx="230" cy="230"/>
              </a:xfrm>
            </p:grpSpPr>
            <p:sp>
              <p:nvSpPr>
                <p:cNvPr id="34" name="Freeform 238">
                  <a:extLst>
                    <a:ext uri="{FF2B5EF4-FFF2-40B4-BE49-F238E27FC236}">
                      <a16:creationId xmlns:a16="http://schemas.microsoft.com/office/drawing/2014/main" id="{E78194B1-E640-AD41-AD1F-8EED3BD1C862}"/>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Line 239">
                  <a:extLst>
                    <a:ext uri="{FF2B5EF4-FFF2-40B4-BE49-F238E27FC236}">
                      <a16:creationId xmlns:a16="http://schemas.microsoft.com/office/drawing/2014/main" id="{6E2A3CD5-91F5-014B-99CB-087CBFF0CF8F}"/>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3" name="Freeform 332">
                <a:extLst>
                  <a:ext uri="{FF2B5EF4-FFF2-40B4-BE49-F238E27FC236}">
                    <a16:creationId xmlns:a16="http://schemas.microsoft.com/office/drawing/2014/main" id="{1DE79217-644B-0F49-B123-96AE748E6210}"/>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 name="Straight Connector 38">
              <a:extLst>
                <a:ext uri="{FF2B5EF4-FFF2-40B4-BE49-F238E27FC236}">
                  <a16:creationId xmlns:a16="http://schemas.microsoft.com/office/drawing/2014/main" id="{AE4FF339-D285-8B4C-8C87-66759FFF2A2C}"/>
                </a:ext>
              </a:extLst>
            </p:cNvPr>
            <p:cNvCxnSpPr>
              <a:cxnSpLocks/>
            </p:cNvCxnSpPr>
            <p:nvPr/>
          </p:nvCxnSpPr>
          <p:spPr>
            <a:xfrm>
              <a:off x="1754624" y="3609974"/>
              <a:ext cx="0" cy="714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AC89B3-1E31-9F48-83ED-B4E2C7E3993D}"/>
                </a:ext>
              </a:extLst>
            </p:cNvPr>
            <p:cNvCxnSpPr>
              <a:cxnSpLocks/>
            </p:cNvCxnSpPr>
            <p:nvPr/>
          </p:nvCxnSpPr>
          <p:spPr>
            <a:xfrm>
              <a:off x="1745969" y="4320861"/>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864">
              <a:extLst>
                <a:ext uri="{FF2B5EF4-FFF2-40B4-BE49-F238E27FC236}">
                  <a16:creationId xmlns:a16="http://schemas.microsoft.com/office/drawing/2014/main" id="{762CD583-AA2A-7D4D-823B-A9381DFE6BFF}"/>
                </a:ext>
              </a:extLst>
            </p:cNvPr>
            <p:cNvGrpSpPr>
              <a:grpSpLocks/>
            </p:cNvGrpSpPr>
            <p:nvPr/>
          </p:nvGrpSpPr>
          <p:grpSpPr bwMode="auto">
            <a:xfrm>
              <a:off x="3766489" y="3965166"/>
              <a:ext cx="914400" cy="733425"/>
              <a:chOff x="1843" y="1698"/>
              <a:chExt cx="576" cy="462"/>
            </a:xfrm>
          </p:grpSpPr>
          <p:grpSp>
            <p:nvGrpSpPr>
              <p:cNvPr id="44" name="Group 60">
                <a:extLst>
                  <a:ext uri="{FF2B5EF4-FFF2-40B4-BE49-F238E27FC236}">
                    <a16:creationId xmlns:a16="http://schemas.microsoft.com/office/drawing/2014/main" id="{5669657F-5D0E-2740-95C3-3A74188D4143}"/>
                  </a:ext>
                </a:extLst>
              </p:cNvPr>
              <p:cNvGrpSpPr>
                <a:grpSpLocks/>
              </p:cNvGrpSpPr>
              <p:nvPr/>
            </p:nvGrpSpPr>
            <p:grpSpPr bwMode="auto">
              <a:xfrm>
                <a:off x="1843" y="1698"/>
                <a:ext cx="576" cy="461"/>
                <a:chOff x="3456" y="3427"/>
                <a:chExt cx="576" cy="461"/>
              </a:xfrm>
            </p:grpSpPr>
            <p:sp>
              <p:nvSpPr>
                <p:cNvPr id="46" name="Line 55">
                  <a:extLst>
                    <a:ext uri="{FF2B5EF4-FFF2-40B4-BE49-F238E27FC236}">
                      <a16:creationId xmlns:a16="http://schemas.microsoft.com/office/drawing/2014/main" id="{881E254D-223E-EA48-940F-7394AD884BD9}"/>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utoShape 56">
                  <a:extLst>
                    <a:ext uri="{FF2B5EF4-FFF2-40B4-BE49-F238E27FC236}">
                      <a16:creationId xmlns:a16="http://schemas.microsoft.com/office/drawing/2014/main" id="{9B8CFADA-6B8F-F74C-BC2E-8D17CDD7E2CC}"/>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5" name="Freeform 863">
                <a:extLst>
                  <a:ext uri="{FF2B5EF4-FFF2-40B4-BE49-F238E27FC236}">
                    <a16:creationId xmlns:a16="http://schemas.microsoft.com/office/drawing/2014/main" id="{AD23796F-DFF6-4744-B8CD-E963AEE7DF93}"/>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8" name="Straight Connector 47">
              <a:extLst>
                <a:ext uri="{FF2B5EF4-FFF2-40B4-BE49-F238E27FC236}">
                  <a16:creationId xmlns:a16="http://schemas.microsoft.com/office/drawing/2014/main" id="{19E317C5-6CC0-B041-8215-E7CB0DA19E61}"/>
                </a:ext>
              </a:extLst>
            </p:cNvPr>
            <p:cNvCxnSpPr>
              <a:cxnSpLocks/>
            </p:cNvCxnSpPr>
            <p:nvPr/>
          </p:nvCxnSpPr>
          <p:spPr>
            <a:xfrm>
              <a:off x="3129899" y="432179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864">
              <a:extLst>
                <a:ext uri="{FF2B5EF4-FFF2-40B4-BE49-F238E27FC236}">
                  <a16:creationId xmlns:a16="http://schemas.microsoft.com/office/drawing/2014/main" id="{5CD67845-CA98-DE42-A2DA-745B1D28877D}"/>
                </a:ext>
              </a:extLst>
            </p:cNvPr>
            <p:cNvGrpSpPr>
              <a:grpSpLocks/>
            </p:cNvGrpSpPr>
            <p:nvPr/>
          </p:nvGrpSpPr>
          <p:grpSpPr bwMode="auto">
            <a:xfrm>
              <a:off x="5284987" y="3963329"/>
              <a:ext cx="914400" cy="733425"/>
              <a:chOff x="1843" y="1698"/>
              <a:chExt cx="576" cy="462"/>
            </a:xfrm>
          </p:grpSpPr>
          <p:grpSp>
            <p:nvGrpSpPr>
              <p:cNvPr id="51" name="Group 60">
                <a:extLst>
                  <a:ext uri="{FF2B5EF4-FFF2-40B4-BE49-F238E27FC236}">
                    <a16:creationId xmlns:a16="http://schemas.microsoft.com/office/drawing/2014/main" id="{E26B8B0C-7069-074F-BC20-41CBB444A370}"/>
                  </a:ext>
                </a:extLst>
              </p:cNvPr>
              <p:cNvGrpSpPr>
                <a:grpSpLocks/>
              </p:cNvGrpSpPr>
              <p:nvPr/>
            </p:nvGrpSpPr>
            <p:grpSpPr bwMode="auto">
              <a:xfrm>
                <a:off x="1843" y="1698"/>
                <a:ext cx="576" cy="461"/>
                <a:chOff x="3456" y="3427"/>
                <a:chExt cx="576" cy="461"/>
              </a:xfrm>
            </p:grpSpPr>
            <p:sp>
              <p:nvSpPr>
                <p:cNvPr id="53" name="Line 55">
                  <a:extLst>
                    <a:ext uri="{FF2B5EF4-FFF2-40B4-BE49-F238E27FC236}">
                      <a16:creationId xmlns:a16="http://schemas.microsoft.com/office/drawing/2014/main" id="{ED23E655-CEC5-0542-BFC1-0063D8620EED}"/>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AutoShape 56">
                  <a:extLst>
                    <a:ext uri="{FF2B5EF4-FFF2-40B4-BE49-F238E27FC236}">
                      <a16:creationId xmlns:a16="http://schemas.microsoft.com/office/drawing/2014/main" id="{56D1C53F-C98A-1344-8E85-53231633B6EA}"/>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2" name="Freeform 863">
                <a:extLst>
                  <a:ext uri="{FF2B5EF4-FFF2-40B4-BE49-F238E27FC236}">
                    <a16:creationId xmlns:a16="http://schemas.microsoft.com/office/drawing/2014/main" id="{AA81CB97-B116-294B-A790-C6532FFEDF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55" name="Straight Connector 54">
              <a:extLst>
                <a:ext uri="{FF2B5EF4-FFF2-40B4-BE49-F238E27FC236}">
                  <a16:creationId xmlns:a16="http://schemas.microsoft.com/office/drawing/2014/main" id="{37139A2F-7F7A-2043-AF03-DCB628A59295}"/>
                </a:ext>
              </a:extLst>
            </p:cNvPr>
            <p:cNvCxnSpPr>
              <a:cxnSpLocks/>
            </p:cNvCxnSpPr>
            <p:nvPr/>
          </p:nvCxnSpPr>
          <p:spPr>
            <a:xfrm>
              <a:off x="4648397" y="4330973"/>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854C5C-EF1C-7244-B79C-C65BBC30FABE}"/>
                </a:ext>
              </a:extLst>
            </p:cNvPr>
            <p:cNvCxnSpPr>
              <a:cxnSpLocks/>
            </p:cNvCxnSpPr>
            <p:nvPr/>
          </p:nvCxnSpPr>
          <p:spPr>
            <a:xfrm>
              <a:off x="6045703" y="4329135"/>
              <a:ext cx="8651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39AB4FB-9971-B842-B56E-85B18518C785}"/>
                </a:ext>
              </a:extLst>
            </p:cNvPr>
            <p:cNvSpPr/>
            <p:nvPr/>
          </p:nvSpPr>
          <p:spPr>
            <a:xfrm>
              <a:off x="6846891" y="425026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9DA41E-8BE9-B547-96ED-AB2F2B438AC6}"/>
                </a:ext>
              </a:extLst>
            </p:cNvPr>
            <p:cNvSpPr txBox="1"/>
            <p:nvPr/>
          </p:nvSpPr>
          <p:spPr>
            <a:xfrm>
              <a:off x="955224" y="3244849"/>
              <a:ext cx="492577" cy="369332"/>
            </a:xfrm>
            <a:prstGeom prst="rect">
              <a:avLst/>
            </a:prstGeom>
            <a:noFill/>
          </p:spPr>
          <p:txBody>
            <a:bodyPr wrap="square" rtlCol="0">
              <a:spAutoFit/>
            </a:bodyPr>
            <a:lstStyle/>
            <a:p>
              <a:r>
                <a:rPr lang="en-US" dirty="0"/>
                <a:t>T</a:t>
              </a:r>
              <a:r>
                <a:rPr lang="en-US" baseline="-25000" dirty="0"/>
                <a:t>a</a:t>
              </a:r>
            </a:p>
          </p:txBody>
        </p:sp>
        <p:sp>
          <p:nvSpPr>
            <p:cNvPr id="61" name="TextBox 60">
              <a:extLst>
                <a:ext uri="{FF2B5EF4-FFF2-40B4-BE49-F238E27FC236}">
                  <a16:creationId xmlns:a16="http://schemas.microsoft.com/office/drawing/2014/main" id="{86B693B9-0FF4-1042-A653-8C1C58C07FF1}"/>
                </a:ext>
              </a:extLst>
            </p:cNvPr>
            <p:cNvSpPr txBox="1"/>
            <p:nvPr/>
          </p:nvSpPr>
          <p:spPr>
            <a:xfrm>
              <a:off x="2252549" y="4714260"/>
              <a:ext cx="1249186" cy="429600"/>
            </a:xfrm>
            <a:prstGeom prst="rect">
              <a:avLst/>
            </a:prstGeom>
            <a:noFill/>
          </p:spPr>
          <p:txBody>
            <a:bodyPr wrap="square" rtlCol="0">
              <a:spAutoFit/>
            </a:bodyPr>
            <a:lstStyle/>
            <a:p>
              <a:r>
                <a:rPr lang="en-US" sz="1600" dirty="0"/>
                <a:t>G</a:t>
              </a:r>
              <a:r>
                <a:rPr lang="en-US" sz="1600" baseline="-25000" dirty="0"/>
                <a:t>1</a:t>
              </a:r>
              <a:r>
                <a:rPr lang="en-US" sz="1600" dirty="0"/>
                <a:t>, N</a:t>
              </a:r>
              <a:r>
                <a:rPr lang="en-US" sz="1600" baseline="-25000" dirty="0"/>
                <a:t>1</a:t>
              </a:r>
              <a:r>
                <a:rPr lang="en-US" sz="1600" dirty="0"/>
                <a:t>, T</a:t>
              </a:r>
              <a:r>
                <a:rPr lang="en-US" sz="1600" baseline="-25000" dirty="0"/>
                <a:t>1</a:t>
              </a:r>
            </a:p>
          </p:txBody>
        </p:sp>
        <p:sp>
          <p:nvSpPr>
            <p:cNvPr id="62" name="TextBox 61">
              <a:extLst>
                <a:ext uri="{FF2B5EF4-FFF2-40B4-BE49-F238E27FC236}">
                  <a16:creationId xmlns:a16="http://schemas.microsoft.com/office/drawing/2014/main" id="{8E4266AB-A95C-C845-A242-B7F6B2401CA6}"/>
                </a:ext>
              </a:extLst>
            </p:cNvPr>
            <p:cNvSpPr txBox="1"/>
            <p:nvPr/>
          </p:nvSpPr>
          <p:spPr>
            <a:xfrm>
              <a:off x="3689463" y="4757801"/>
              <a:ext cx="1227412" cy="429600"/>
            </a:xfrm>
            <a:prstGeom prst="rect">
              <a:avLst/>
            </a:prstGeom>
            <a:noFill/>
          </p:spPr>
          <p:txBody>
            <a:bodyPr wrap="square" rtlCol="0">
              <a:spAutoFit/>
            </a:bodyPr>
            <a:lstStyle/>
            <a:p>
              <a:r>
                <a:rPr lang="en-US" sz="1600" dirty="0"/>
                <a:t>G</a:t>
              </a:r>
              <a:r>
                <a:rPr lang="en-US" sz="1600" baseline="-25000" dirty="0"/>
                <a:t>2</a:t>
              </a:r>
              <a:r>
                <a:rPr lang="en-US" sz="1600" dirty="0"/>
                <a:t>, N</a:t>
              </a:r>
              <a:r>
                <a:rPr lang="en-US" sz="1600" baseline="-25000" dirty="0"/>
                <a:t>2</a:t>
              </a:r>
              <a:r>
                <a:rPr lang="en-US" sz="1600" dirty="0"/>
                <a:t>, T</a:t>
              </a:r>
              <a:r>
                <a:rPr lang="en-US" sz="1600" baseline="-25000" dirty="0"/>
                <a:t>2</a:t>
              </a:r>
            </a:p>
          </p:txBody>
        </p:sp>
        <p:sp>
          <p:nvSpPr>
            <p:cNvPr id="63" name="TextBox 62">
              <a:extLst>
                <a:ext uri="{FF2B5EF4-FFF2-40B4-BE49-F238E27FC236}">
                  <a16:creationId xmlns:a16="http://schemas.microsoft.com/office/drawing/2014/main" id="{BFAE5233-911F-BE4F-8EAA-9C58BEB1783D}"/>
                </a:ext>
              </a:extLst>
            </p:cNvPr>
            <p:cNvSpPr txBox="1"/>
            <p:nvPr/>
          </p:nvSpPr>
          <p:spPr>
            <a:xfrm>
              <a:off x="5104604" y="4768688"/>
              <a:ext cx="1372004" cy="429600"/>
            </a:xfrm>
            <a:prstGeom prst="rect">
              <a:avLst/>
            </a:prstGeom>
            <a:noFill/>
          </p:spPr>
          <p:txBody>
            <a:bodyPr wrap="square" rtlCol="0">
              <a:spAutoFit/>
            </a:bodyPr>
            <a:lstStyle/>
            <a:p>
              <a:r>
                <a:rPr lang="en-US" sz="1600" dirty="0"/>
                <a:t>G</a:t>
              </a:r>
              <a:r>
                <a:rPr lang="en-US" sz="1600" baseline="-25000" dirty="0"/>
                <a:t>3</a:t>
              </a:r>
              <a:r>
                <a:rPr lang="en-US" sz="1600" dirty="0"/>
                <a:t>, N</a:t>
              </a:r>
              <a:r>
                <a:rPr lang="en-US" sz="1600" baseline="-25000" dirty="0"/>
                <a:t>3</a:t>
              </a:r>
              <a:r>
                <a:rPr lang="en-US" sz="1600" dirty="0"/>
                <a:t>, T</a:t>
              </a:r>
              <a:r>
                <a:rPr lang="en-US" sz="1600" baseline="-25000" dirty="0"/>
                <a:t>3</a:t>
              </a:r>
            </a:p>
          </p:txBody>
        </p:sp>
        <p:sp>
          <p:nvSpPr>
            <p:cNvPr id="64" name="TextBox 63">
              <a:extLst>
                <a:ext uri="{FF2B5EF4-FFF2-40B4-BE49-F238E27FC236}">
                  <a16:creationId xmlns:a16="http://schemas.microsoft.com/office/drawing/2014/main" id="{A4D1B95E-837F-3645-93D2-C8376DF1589D}"/>
                </a:ext>
              </a:extLst>
            </p:cNvPr>
            <p:cNvSpPr txBox="1"/>
            <p:nvPr/>
          </p:nvSpPr>
          <p:spPr>
            <a:xfrm>
              <a:off x="7051218" y="4170135"/>
              <a:ext cx="492577" cy="369332"/>
            </a:xfrm>
            <a:prstGeom prst="rect">
              <a:avLst/>
            </a:prstGeom>
            <a:noFill/>
          </p:spPr>
          <p:txBody>
            <a:bodyPr wrap="square" rtlCol="0">
              <a:spAutoFit/>
            </a:bodyPr>
            <a:lstStyle/>
            <a:p>
              <a:r>
                <a:rPr lang="en-US" dirty="0"/>
                <a:t>N</a:t>
              </a:r>
              <a:endParaRPr lang="en-US" baseline="-25000" dirty="0"/>
            </a:p>
          </p:txBody>
        </p:sp>
        <p:sp>
          <p:nvSpPr>
            <p:cNvPr id="65" name="TextBox 64">
              <a:extLst>
                <a:ext uri="{FF2B5EF4-FFF2-40B4-BE49-F238E27FC236}">
                  <a16:creationId xmlns:a16="http://schemas.microsoft.com/office/drawing/2014/main" id="{1FF09B26-7838-1D41-B29F-0BEDC1C8496F}"/>
                </a:ext>
              </a:extLst>
            </p:cNvPr>
            <p:cNvSpPr txBox="1"/>
            <p:nvPr/>
          </p:nvSpPr>
          <p:spPr>
            <a:xfrm>
              <a:off x="3504406" y="5258547"/>
              <a:ext cx="2351693" cy="429600"/>
            </a:xfrm>
            <a:prstGeom prst="rect">
              <a:avLst/>
            </a:prstGeom>
            <a:noFill/>
          </p:spPr>
          <p:txBody>
            <a:bodyPr wrap="square" rtlCol="0">
              <a:spAutoFit/>
            </a:bodyPr>
            <a:lstStyle/>
            <a:p>
              <a:r>
                <a:rPr lang="en-US" sz="1600" dirty="0"/>
                <a:t>Process Cascade</a:t>
              </a:r>
            </a:p>
          </p:txBody>
        </p:sp>
      </p:grpSp>
    </p:spTree>
    <p:extLst>
      <p:ext uri="{BB962C8B-B14F-4D97-AF65-F5344CB8AC3E}">
        <p14:creationId xmlns:p14="http://schemas.microsoft.com/office/powerpoint/2010/main" val="32821216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Intermodulation</a:t>
            </a:r>
            <a:endParaRPr sz="4400" dirty="0">
              <a:latin typeface="+mj-lt"/>
            </a:endParaRPr>
          </a:p>
        </p:txBody>
      </p:sp>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253EE9D-C214-DB4D-AC8D-E226CA03A8AE}"/>
                  </a:ext>
                </a:extLst>
              </p:cNvPr>
              <p:cNvSpPr txBox="1"/>
              <p:nvPr/>
            </p:nvSpPr>
            <p:spPr>
              <a:xfrm>
                <a:off x="470403" y="1664815"/>
                <a:ext cx="11172890" cy="23480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If frequency components are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1</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2</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b="0" i="1" smtClean="0">
                            <a:solidFill>
                              <a:srgbClr val="000000"/>
                            </a:solidFill>
                            <a:latin typeface="Cambria Math" panose="02040503050406030204" pitchFamily="18" charset="0"/>
                            <a:cs typeface="Calibri"/>
                            <a:sym typeface="Calibri"/>
                          </a:rPr>
                          <m:t>𝑛</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𝑛</m:t>
                        </m:r>
                      </m:sub>
                    </m:sSub>
                  </m:oMath>
                </a14:m>
                <a:r>
                  <a:rPr lang="en-US" sz="2000" dirty="0">
                    <a:solidFill>
                      <a:srgbClr val="000000"/>
                    </a:solidFill>
                    <a:ea typeface="Calibri"/>
                    <a:cs typeface="Calibri"/>
                    <a:sym typeface="Calibri"/>
                  </a:rPr>
                  <a:t>, modulation order is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2</m:t>
                        </m:r>
                      </m:sub>
                    </m:sSub>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𝑘</m:t>
                        </m:r>
                      </m:e>
                      <m:sub>
                        <m:r>
                          <a:rPr lang="en-US" sz="2000" i="1">
                            <a:solidFill>
                              <a:srgbClr val="000000"/>
                            </a:solidFill>
                            <a:latin typeface="Cambria Math" panose="02040503050406030204" pitchFamily="18" charset="0"/>
                            <a:cs typeface="Calibri"/>
                            <a:sym typeface="Calibri"/>
                          </a:rPr>
                          <m:t>𝑛</m:t>
                        </m:r>
                      </m:sub>
                    </m:sSub>
                    <m:r>
                      <a:rPr lang="en-US" sz="2000" b="0" i="1" smtClean="0">
                        <a:solidFill>
                          <a:srgbClr val="000000"/>
                        </a:solidFill>
                        <a:latin typeface="Cambria Math" panose="02040503050406030204" pitchFamily="18" charset="0"/>
                        <a:cs typeface="Calibri"/>
                        <a:sym typeface="Calibri"/>
                      </a:rPr>
                      <m:t>|</m:t>
                    </m:r>
                  </m:oMath>
                </a14:m>
                <a:endParaRPr lang="en-US" sz="2000" b="0" dirty="0">
                  <a:solidFill>
                    <a:srgbClr val="000000"/>
                  </a:solidFill>
                  <a:ea typeface="Calibri"/>
                  <a:cs typeface="Calibri"/>
                  <a:sym typeface="Calibri"/>
                </a:endParaRPr>
              </a:p>
              <a:p>
                <a:pPr marL="285750" indent="-285750" hangingPunct="0">
                  <a:buFont typeface="Arial" panose="020B0604020202020204" pitchFamily="34" charset="0"/>
                  <a:buChar char="•"/>
                </a:pPr>
                <a:r>
                  <a:rPr lang="en-US" sz="2000" b="0" dirty="0">
                    <a:solidFill>
                      <a:srgbClr val="000000"/>
                    </a:solidFill>
                    <a:ea typeface="Calibri"/>
                    <a:cs typeface="Calibri"/>
                    <a:sym typeface="Calibri"/>
                  </a:rPr>
                  <a:t>Intermodulation response</a:t>
                </a:r>
              </a:p>
              <a:p>
                <a:pPr marL="742950" lvl="1" indent="-28575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2</m:t>
                        </m:r>
                      </m:sub>
                    </m:sSub>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3</m:t>
                        </m:r>
                      </m:sub>
                    </m:sSub>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e>
                      <m:sup>
                        <m:r>
                          <a:rPr lang="en-US" sz="2000" b="0" i="1" smtClean="0">
                            <a:solidFill>
                              <a:srgbClr val="000000"/>
                            </a:solidFill>
                            <a:latin typeface="Cambria Math" panose="02040503050406030204" pitchFamily="18" charset="0"/>
                            <a:cs typeface="Calibri"/>
                            <a:sym typeface="Calibri"/>
                          </a:rPr>
                          <m:t>3</m:t>
                        </m:r>
                      </m:sup>
                    </m:sSup>
                  </m:oMath>
                </a14:m>
                <a:r>
                  <a:rPr lang="en-US" sz="2000" dirty="0">
                    <a:solidFill>
                      <a:srgbClr val="000000"/>
                    </a:solidFill>
                    <a:latin typeface="Cambria Math" panose="02040503050406030204" pitchFamily="18" charset="0"/>
                    <a:ea typeface="Calibri"/>
                    <a:cs typeface="Calibri"/>
                    <a:sym typeface="Calibri"/>
                  </a:rPr>
                  <a:t>+ …</a:t>
                </a:r>
              </a:p>
              <a:p>
                <a:pPr marL="742950" lvl="1"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1</m:t>
                        </m:r>
                      </m:sub>
                    </m:sSub>
                    <m:r>
                      <m:rPr>
                        <m:sty m:val="p"/>
                      </m:rPr>
                      <a:rPr lang="en-US" sz="2000" b="0" i="0" smtClean="0">
                        <a:solidFill>
                          <a:srgbClr val="000000"/>
                        </a:solidFill>
                        <a:latin typeface="Cambria Math" panose="02040503050406030204" pitchFamily="18" charset="0"/>
                        <a:cs typeface="Calibri"/>
                        <a:sym typeface="Calibri"/>
                      </a:rPr>
                      <m:t>cos</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2</m:t>
                        </m:r>
                      </m:sub>
                    </m:sSub>
                    <m:r>
                      <m:rPr>
                        <m:sty m:val="p"/>
                      </m:rPr>
                      <a:rPr lang="en-US" sz="2000">
                        <a:solidFill>
                          <a:srgbClr val="000000"/>
                        </a:solidFill>
                        <a:latin typeface="Cambria Math" panose="02040503050406030204" pitchFamily="18" charset="0"/>
                        <a:cs typeface="Calibri"/>
                        <a:sym typeface="Calibri"/>
                      </a:rPr>
                      <m:t>cos</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sz="2000" b="0" i="1" smtClean="0">
                            <a:solidFill>
                              <a:srgbClr val="000000"/>
                            </a:solidFill>
                            <a:latin typeface="Cambria Math" panose="02040503050406030204" pitchFamily="18" charset="0"/>
                            <a:cs typeface="Calibri"/>
                            <a:sym typeface="Calibri"/>
                          </a:rPr>
                          <m:t>2</m:t>
                        </m:r>
                      </m:sub>
                    </m:sSub>
                    <m:r>
                      <a:rPr lang="en-US" sz="2000" i="1">
                        <a:solidFill>
                          <a:srgbClr val="000000"/>
                        </a:solidFill>
                        <a:latin typeface="Cambria Math" panose="02040503050406030204" pitchFamily="18" charset="0"/>
                        <a:cs typeface="Calibri"/>
                        <a:sym typeface="Calibri"/>
                      </a:rPr>
                      <m:t>𝑡</m:t>
                    </m:r>
                    <m:r>
                      <a:rPr lang="en-US" sz="2000" i="1">
                        <a:solidFill>
                          <a:srgbClr val="000000"/>
                        </a:solidFill>
                        <a:latin typeface="Cambria Math" panose="02040503050406030204" pitchFamily="18" charset="0"/>
                        <a:cs typeface="Calibri"/>
                        <a:sym typeface="Calibri"/>
                      </a:rPr>
                      <m:t>)</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MDS </a:t>
                </a:r>
                <a:r>
                  <a:rPr lang="en-US" sz="2000" dirty="0">
                    <a:solidFill>
                      <a:srgbClr val="000000"/>
                    </a:solidFill>
                    <a:ea typeface="Calibri"/>
                    <a:cs typeface="Calibri"/>
                    <a:sym typeface="Calibri"/>
                  </a:rPr>
                  <a:t>is where input power (P</a:t>
                </a:r>
                <a:r>
                  <a:rPr lang="en-US" sz="2000" baseline="-25000" dirty="0">
                    <a:solidFill>
                      <a:srgbClr val="000000"/>
                    </a:solidFill>
                    <a:ea typeface="Calibri"/>
                    <a:cs typeface="Calibri"/>
                    <a:sym typeface="Calibri"/>
                  </a:rPr>
                  <a:t>i</a:t>
                </a:r>
                <a:r>
                  <a:rPr lang="en-US" sz="2000" dirty="0">
                    <a:solidFill>
                      <a:srgbClr val="000000"/>
                    </a:solidFill>
                    <a:ea typeface="Calibri"/>
                    <a:cs typeface="Calibri"/>
                    <a:sym typeface="Calibri"/>
                  </a:rPr>
                  <a:t>)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 MDI </a:t>
                </a:r>
                <a:r>
                  <a:rPr lang="en-US" sz="2000" dirty="0">
                    <a:solidFill>
                      <a:srgbClr val="000000"/>
                    </a:solidFill>
                    <a:latin typeface="Calibri" panose="020F0502020204030204" pitchFamily="34" charset="0"/>
                    <a:ea typeface="Calibri"/>
                    <a:cs typeface="Calibri" panose="020F0502020204030204" pitchFamily="34" charset="0"/>
                    <a:sym typeface="Calibri"/>
                  </a:rPr>
                  <a:t>is where intermodulation power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𝑛</m:t>
                        </m:r>
                      </m:sub>
                    </m:sSub>
                  </m:oMath>
                </a14:m>
                <a:r>
                  <a:rPr lang="en-US" sz="2000" dirty="0">
                    <a:solidFill>
                      <a:srgbClr val="000000"/>
                    </a:solidFill>
                    <a:latin typeface="Cambria Math" panose="02040503050406030204" pitchFamily="18" charset="0"/>
                    <a:ea typeface="Calibri"/>
                    <a:cs typeface="Calibri"/>
                    <a:sym typeface="Calibri"/>
                  </a:rPr>
                  <a:t>.</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Dynamic range = MDI-MDS.</a:t>
                </a: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ea typeface="Calibri"/>
                    <a:cs typeface="Calibri"/>
                    <a:sym typeface="Calibri"/>
                  </a:rPr>
                  <a:t>Good receivers have DR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sz="2000"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C253EE9D-C214-DB4D-AC8D-E226CA03A8AE}"/>
                  </a:ext>
                </a:extLst>
              </p:cNvPr>
              <p:cNvSpPr txBox="1">
                <a:spLocks noRot="1" noChangeAspect="1" noMove="1" noResize="1" noEditPoints="1" noAdjustHandles="1" noChangeArrowheads="1" noChangeShapeType="1" noTextEdit="1"/>
              </p:cNvSpPr>
              <p:nvPr/>
            </p:nvSpPr>
            <p:spPr>
              <a:xfrm>
                <a:off x="470403" y="1664815"/>
                <a:ext cx="11172890" cy="2348082"/>
              </a:xfrm>
              <a:prstGeom prst="rect">
                <a:avLst/>
              </a:prstGeom>
              <a:blipFill>
                <a:blip r:embed="rId3"/>
                <a:stretch>
                  <a:fillRect l="-795" t="-1622"/>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8C33E32-792C-E049-BA12-433BD99F968B}"/>
              </a:ext>
            </a:extLst>
          </p:cNvPr>
          <p:cNvGrpSpPr/>
          <p:nvPr/>
        </p:nvGrpSpPr>
        <p:grpSpPr>
          <a:xfrm>
            <a:off x="8506737" y="4333459"/>
            <a:ext cx="3280189" cy="1786901"/>
            <a:chOff x="8090177" y="4333459"/>
            <a:chExt cx="3280189" cy="1786901"/>
          </a:xfrm>
        </p:grpSpPr>
        <p:cxnSp>
          <p:nvCxnSpPr>
            <p:cNvPr id="4" name="Straight Connector 3">
              <a:extLst>
                <a:ext uri="{FF2B5EF4-FFF2-40B4-BE49-F238E27FC236}">
                  <a16:creationId xmlns:a16="http://schemas.microsoft.com/office/drawing/2014/main" id="{9626EFAF-071C-0A4F-A7B3-736D69D8C529}"/>
                </a:ext>
              </a:extLst>
            </p:cNvPr>
            <p:cNvCxnSpPr>
              <a:cxnSpLocks/>
            </p:cNvCxnSpPr>
            <p:nvPr/>
          </p:nvCxnSpPr>
          <p:spPr>
            <a:xfrm flipV="1">
              <a:off x="8313089" y="5367129"/>
              <a:ext cx="2773017" cy="9941"/>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F3A1ED-CD27-334D-891F-B109CB40F67E}"/>
                </a:ext>
              </a:extLst>
            </p:cNvPr>
            <p:cNvSpPr txBox="1"/>
            <p:nvPr/>
          </p:nvSpPr>
          <p:spPr>
            <a:xfrm>
              <a:off x="8090177" y="5781806"/>
              <a:ext cx="3150704" cy="338554"/>
            </a:xfrm>
            <a:prstGeom prst="rect">
              <a:avLst/>
            </a:prstGeom>
            <a:noFill/>
          </p:spPr>
          <p:txBody>
            <a:bodyPr wrap="square" rtlCol="0">
              <a:spAutoFit/>
            </a:bodyPr>
            <a:lstStyle/>
            <a:p>
              <a:pPr algn="ctr"/>
              <a:r>
                <a:rPr lang="en-US" sz="1600" dirty="0"/>
                <a:t>Intermodulation products</a:t>
              </a:r>
            </a:p>
          </p:txBody>
        </p:sp>
        <p:cxnSp>
          <p:nvCxnSpPr>
            <p:cNvPr id="7" name="Straight Connector 6">
              <a:extLst>
                <a:ext uri="{FF2B5EF4-FFF2-40B4-BE49-F238E27FC236}">
                  <a16:creationId xmlns:a16="http://schemas.microsoft.com/office/drawing/2014/main" id="{98082AE0-913C-2A4D-8786-66BECAC7A233}"/>
                </a:ext>
              </a:extLst>
            </p:cNvPr>
            <p:cNvCxnSpPr>
              <a:cxnSpLocks/>
            </p:cNvCxnSpPr>
            <p:nvPr/>
          </p:nvCxnSpPr>
          <p:spPr>
            <a:xfrm>
              <a:off x="9320695" y="4333459"/>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4E87991-E72A-0E4E-9072-DC2C7965AF03}"/>
                </a:ext>
              </a:extLst>
            </p:cNvPr>
            <p:cNvCxnSpPr>
              <a:cxnSpLocks/>
            </p:cNvCxnSpPr>
            <p:nvPr/>
          </p:nvCxnSpPr>
          <p:spPr>
            <a:xfrm>
              <a:off x="9703902" y="4336774"/>
              <a:ext cx="0" cy="1033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E91C335-0D1B-DD49-9B4F-8106E0A62E5D}"/>
                </a:ext>
              </a:extLst>
            </p:cNvPr>
            <p:cNvSpPr txBox="1"/>
            <p:nvPr/>
          </p:nvSpPr>
          <p:spPr>
            <a:xfrm>
              <a:off x="10903226" y="5418594"/>
              <a:ext cx="467140" cy="338554"/>
            </a:xfrm>
            <a:prstGeom prst="rect">
              <a:avLst/>
            </a:prstGeom>
            <a:noFill/>
          </p:spPr>
          <p:txBody>
            <a:bodyPr wrap="square" rtlCol="0">
              <a:spAutoFit/>
            </a:bodyPr>
            <a:lstStyle/>
            <a:p>
              <a:r>
                <a:rPr lang="en-US" sz="1600" dirty="0"/>
                <a:t>f</a:t>
              </a:r>
            </a:p>
          </p:txBody>
        </p:sp>
        <p:cxnSp>
          <p:nvCxnSpPr>
            <p:cNvPr id="70" name="Straight Connector 69">
              <a:extLst>
                <a:ext uri="{FF2B5EF4-FFF2-40B4-BE49-F238E27FC236}">
                  <a16:creationId xmlns:a16="http://schemas.microsoft.com/office/drawing/2014/main" id="{C12A6545-A3B3-FF40-8386-B0D44AB1AFD0}"/>
                </a:ext>
              </a:extLst>
            </p:cNvPr>
            <p:cNvCxnSpPr>
              <a:cxnSpLocks/>
            </p:cNvCxnSpPr>
            <p:nvPr/>
          </p:nvCxnSpPr>
          <p:spPr>
            <a:xfrm>
              <a:off x="8967526" y="475090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F2CA7C-EF92-E040-9A6B-75AB06A7AB0A}"/>
                </a:ext>
              </a:extLst>
            </p:cNvPr>
            <p:cNvCxnSpPr>
              <a:cxnSpLocks/>
            </p:cNvCxnSpPr>
            <p:nvPr/>
          </p:nvCxnSpPr>
          <p:spPr>
            <a:xfrm>
              <a:off x="8603756" y="502920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0C2EF5-D7DD-9043-8FC0-9665A8109B9F}"/>
                    </a:ext>
                  </a:extLst>
                </p:cNvPr>
                <p:cNvSpPr txBox="1"/>
                <p:nvPr/>
              </p:nvSpPr>
              <p:spPr>
                <a:xfrm>
                  <a:off x="8425291" y="5364480"/>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12" name="TextBox 11">
                  <a:extLst>
                    <a:ext uri="{FF2B5EF4-FFF2-40B4-BE49-F238E27FC236}">
                      <a16:creationId xmlns:a16="http://schemas.microsoft.com/office/drawing/2014/main" id="{BC0C2EF5-D7DD-9043-8FC0-9665A8109B9F}"/>
                    </a:ext>
                  </a:extLst>
                </p:cNvPr>
                <p:cNvSpPr txBox="1">
                  <a:spLocks noRot="1" noChangeAspect="1" noMove="1" noResize="1" noEditPoints="1" noAdjustHandles="1" noChangeArrowheads="1" noChangeShapeType="1" noTextEdit="1"/>
                </p:cNvSpPr>
                <p:nvPr/>
              </p:nvSpPr>
              <p:spPr>
                <a:xfrm>
                  <a:off x="8425291" y="5364480"/>
                  <a:ext cx="467140" cy="3752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48C661E-C394-E24B-9D86-7248A3226FDA}"/>
                    </a:ext>
                  </a:extLst>
                </p:cNvPr>
                <p:cNvSpPr txBox="1"/>
                <p:nvPr/>
              </p:nvSpPr>
              <p:spPr>
                <a:xfrm>
                  <a:off x="8790162" y="5364241"/>
                  <a:ext cx="467140" cy="3752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75" name="TextBox 74">
                  <a:extLst>
                    <a:ext uri="{FF2B5EF4-FFF2-40B4-BE49-F238E27FC236}">
                      <a16:creationId xmlns:a16="http://schemas.microsoft.com/office/drawing/2014/main" id="{D48C661E-C394-E24B-9D86-7248A3226FDA}"/>
                    </a:ext>
                  </a:extLst>
                </p:cNvPr>
                <p:cNvSpPr txBox="1">
                  <a:spLocks noRot="1" noChangeAspect="1" noMove="1" noResize="1" noEditPoints="1" noAdjustHandles="1" noChangeArrowheads="1" noChangeShapeType="1" noTextEdit="1"/>
                </p:cNvSpPr>
                <p:nvPr/>
              </p:nvSpPr>
              <p:spPr>
                <a:xfrm>
                  <a:off x="8790162" y="5364241"/>
                  <a:ext cx="467140" cy="375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2F51CA3-B1EA-F34C-B4B1-9E50BF4F94EB}"/>
                    </a:ext>
                  </a:extLst>
                </p:cNvPr>
                <p:cNvSpPr txBox="1"/>
                <p:nvPr/>
              </p:nvSpPr>
              <p:spPr>
                <a:xfrm>
                  <a:off x="9198389" y="5359078"/>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i="1" smtClean="0">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82F51CA3-B1EA-F34C-B4B1-9E50BF4F94EB}"/>
                    </a:ext>
                  </a:extLst>
                </p:cNvPr>
                <p:cNvSpPr txBox="1">
                  <a:spLocks noRot="1" noChangeAspect="1" noMove="1" noResize="1" noEditPoints="1" noAdjustHandles="1" noChangeArrowheads="1" noChangeShapeType="1" noTextEdit="1"/>
                </p:cNvSpPr>
                <p:nvPr/>
              </p:nvSpPr>
              <p:spPr>
                <a:xfrm>
                  <a:off x="9198389" y="5359078"/>
                  <a:ext cx="467140" cy="338554"/>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EF30268-7F35-6449-837B-89D9CEAA113C}"/>
                    </a:ext>
                  </a:extLst>
                </p:cNvPr>
                <p:cNvSpPr txBox="1"/>
                <p:nvPr/>
              </p:nvSpPr>
              <p:spPr>
                <a:xfrm>
                  <a:off x="9559787" y="5367129"/>
                  <a:ext cx="46714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oMath>
                    </m:oMathPara>
                  </a14:m>
                  <a:endParaRPr lang="en-US" dirty="0"/>
                </a:p>
              </p:txBody>
            </p:sp>
          </mc:Choice>
          <mc:Fallback xmlns="">
            <p:sp>
              <p:nvSpPr>
                <p:cNvPr id="77" name="TextBox 76">
                  <a:extLst>
                    <a:ext uri="{FF2B5EF4-FFF2-40B4-BE49-F238E27FC236}">
                      <a16:creationId xmlns:a16="http://schemas.microsoft.com/office/drawing/2014/main" id="{4EF30268-7F35-6449-837B-89D9CEAA113C}"/>
                    </a:ext>
                  </a:extLst>
                </p:cNvPr>
                <p:cNvSpPr txBox="1">
                  <a:spLocks noRot="1" noChangeAspect="1" noMove="1" noResize="1" noEditPoints="1" noAdjustHandles="1" noChangeArrowheads="1" noChangeShapeType="1" noTextEdit="1"/>
                </p:cNvSpPr>
                <p:nvPr/>
              </p:nvSpPr>
              <p:spPr>
                <a:xfrm>
                  <a:off x="9559787" y="5367129"/>
                  <a:ext cx="467140" cy="338554"/>
                </a:xfrm>
                <a:prstGeom prst="rect">
                  <a:avLst/>
                </a:prstGeom>
                <a:blipFill>
                  <a:blip r:embed="rId7"/>
                  <a:stretch>
                    <a:fillRect b="-7143"/>
                  </a:stretch>
                </a:blipFill>
              </p:spPr>
              <p:txBody>
                <a:bodyPr/>
                <a:lstStyle/>
                <a:p>
                  <a:r>
                    <a:rPr lang="en-US">
                      <a:noFill/>
                    </a:rPr>
                    <a:t> </a:t>
                  </a:r>
                </a:p>
              </p:txBody>
            </p:sp>
          </mc:Fallback>
        </mc:AlternateContent>
        <p:cxnSp>
          <p:nvCxnSpPr>
            <p:cNvPr id="78" name="Straight Connector 77">
              <a:extLst>
                <a:ext uri="{FF2B5EF4-FFF2-40B4-BE49-F238E27FC236}">
                  <a16:creationId xmlns:a16="http://schemas.microsoft.com/office/drawing/2014/main" id="{46239324-22F9-C84A-BD0F-B4B8D3E74397}"/>
                </a:ext>
              </a:extLst>
            </p:cNvPr>
            <p:cNvCxnSpPr>
              <a:cxnSpLocks/>
            </p:cNvCxnSpPr>
            <p:nvPr/>
          </p:nvCxnSpPr>
          <p:spPr>
            <a:xfrm>
              <a:off x="10095286" y="4740744"/>
              <a:ext cx="0" cy="639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D0D5-C111-2344-98A2-729D6552EF0A}"/>
                </a:ext>
              </a:extLst>
            </p:cNvPr>
            <p:cNvCxnSpPr>
              <a:cxnSpLocks/>
            </p:cNvCxnSpPr>
            <p:nvPr/>
          </p:nvCxnSpPr>
          <p:spPr>
            <a:xfrm>
              <a:off x="10442716" y="5019040"/>
              <a:ext cx="0" cy="3544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6A799F9-4515-964F-B5A0-7F9EB5391981}"/>
                    </a:ext>
                  </a:extLst>
                </p:cNvPr>
                <p:cNvSpPr txBox="1"/>
                <p:nvPr/>
              </p:nvSpPr>
              <p:spPr>
                <a:xfrm>
                  <a:off x="10284571" y="538480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5</m:t>
                                </m:r>
                              </m:e>
                            </m:bar>
                          </m:sub>
                        </m:sSub>
                      </m:oMath>
                    </m:oMathPara>
                  </a14:m>
                  <a:endParaRPr lang="en-US" dirty="0"/>
                </a:p>
              </p:txBody>
            </p:sp>
          </mc:Choice>
          <mc:Fallback xmlns="">
            <p:sp>
              <p:nvSpPr>
                <p:cNvPr id="80" name="TextBox 79">
                  <a:extLst>
                    <a:ext uri="{FF2B5EF4-FFF2-40B4-BE49-F238E27FC236}">
                      <a16:creationId xmlns:a16="http://schemas.microsoft.com/office/drawing/2014/main" id="{76A799F9-4515-964F-B5A0-7F9EB5391981}"/>
                    </a:ext>
                  </a:extLst>
                </p:cNvPr>
                <p:cNvSpPr txBox="1">
                  <a:spLocks noRot="1" noChangeAspect="1" noMove="1" noResize="1" noEditPoints="1" noAdjustHandles="1" noChangeArrowheads="1" noChangeShapeType="1" noTextEdit="1"/>
                </p:cNvSpPr>
                <p:nvPr/>
              </p:nvSpPr>
              <p:spPr>
                <a:xfrm>
                  <a:off x="10284571" y="5384800"/>
                  <a:ext cx="467140" cy="3554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D06D935-E3EA-314B-81EE-A2EAFA18C791}"/>
                    </a:ext>
                  </a:extLst>
                </p:cNvPr>
                <p:cNvSpPr txBox="1"/>
                <p:nvPr/>
              </p:nvSpPr>
              <p:spPr>
                <a:xfrm>
                  <a:off x="9949291" y="5364480"/>
                  <a:ext cx="467140" cy="35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bar>
                              <m:barPr>
                                <m:pos m:val="top"/>
                                <m:ctrlPr>
                                  <a:rPr lang="en-US" sz="1600" i="1" smtClean="0">
                                    <a:latin typeface="Cambria Math" panose="02040503050406030204" pitchFamily="18" charset="0"/>
                                  </a:rPr>
                                </m:ctrlPr>
                              </m:barPr>
                              <m:e>
                                <m:r>
                                  <a:rPr lang="en-US" sz="1600" b="0" i="1" smtClean="0">
                                    <a:latin typeface="Cambria Math" panose="02040503050406030204" pitchFamily="18" charset="0"/>
                                  </a:rPr>
                                  <m:t>3</m:t>
                                </m:r>
                              </m:e>
                            </m:bar>
                          </m:sub>
                        </m:sSub>
                      </m:oMath>
                    </m:oMathPara>
                  </a14:m>
                  <a:endParaRPr lang="en-US" dirty="0"/>
                </a:p>
              </p:txBody>
            </p:sp>
          </mc:Choice>
          <mc:Fallback xmlns="">
            <p:sp>
              <p:nvSpPr>
                <p:cNvPr id="81" name="TextBox 80">
                  <a:extLst>
                    <a:ext uri="{FF2B5EF4-FFF2-40B4-BE49-F238E27FC236}">
                      <a16:creationId xmlns:a16="http://schemas.microsoft.com/office/drawing/2014/main" id="{7D06D935-E3EA-314B-81EE-A2EAFA18C791}"/>
                    </a:ext>
                  </a:extLst>
                </p:cNvPr>
                <p:cNvSpPr txBox="1">
                  <a:spLocks noRot="1" noChangeAspect="1" noMove="1" noResize="1" noEditPoints="1" noAdjustHandles="1" noChangeArrowheads="1" noChangeShapeType="1" noTextEdit="1"/>
                </p:cNvSpPr>
                <p:nvPr/>
              </p:nvSpPr>
              <p:spPr>
                <a:xfrm>
                  <a:off x="9949291" y="5364480"/>
                  <a:ext cx="467140" cy="355482"/>
                </a:xfrm>
                <a:prstGeom prst="rect">
                  <a:avLst/>
                </a:prstGeom>
                <a:blipFill>
                  <a:blip r:embed="rId9"/>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1248785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86949" y="1451272"/>
                <a:ext cx="10533321" cy="39841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cross product, we  get:</a:t>
                </a:r>
              </a:p>
              <a:p>
                <a:pPr marL="742950" lvl="1" indent="-285750" hangingPunct="0">
                  <a:buFont typeface="Arial" panose="020B0604020202020204" pitchFamily="34" charset="0"/>
                  <a:buChar char="•"/>
                </a:pPr>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and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𝐻</m:t>
                        </m:r>
                      </m:e>
                      <m:sub>
                        <m:r>
                          <a:rPr lang="en-US" sz="2000" b="0" i="1" smtClean="0">
                            <a:solidFill>
                              <a:srgbClr val="000000"/>
                            </a:solidFill>
                            <a:latin typeface="Cambria Math" panose="02040503050406030204" pitchFamily="18" charset="0"/>
                            <a:ea typeface="Cambria Math" panose="02040503050406030204" pitchFamily="18" charset="0"/>
                          </a:rPr>
                          <m:t>𝑦</m:t>
                        </m:r>
                      </m:sub>
                    </m:sSub>
                    <m:r>
                      <a:rPr lang="en-US" sz="2000" i="1">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smtClean="0">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b="0" i="1" smtClean="0">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𝐸</m:t>
                        </m:r>
                      </m:e>
                      <m:sub>
                        <m:r>
                          <a:rPr lang="en-US" sz="2000" b="0" i="1" smtClean="0">
                            <a:solidFill>
                              <a:srgbClr val="000000"/>
                            </a:solidFill>
                            <a:latin typeface="Cambria Math" panose="02040503050406030204" pitchFamily="18" charset="0"/>
                            <a:ea typeface="Cambria Math" panose="02040503050406030204" pitchFamily="18" charset="0"/>
                          </a:rPr>
                          <m:t>𝑥</m:t>
                        </m:r>
                      </m:sub>
                    </m:sSub>
                  </m:oMath>
                </a14:m>
                <a:endParaRPr lang="en-US" sz="2000" dirty="0">
                  <a:solidFill>
                    <a:srgbClr val="000000"/>
                  </a:solidFill>
                  <a:latin typeface="Cambria Math" panose="02040503050406030204" pitchFamily="18" charset="0"/>
                  <a:ea typeface="Cambria Math" panose="02040503050406030204" pitchFamily="18" charset="0"/>
                </a:endParaRPr>
              </a:p>
              <a:p>
                <a:pPr marL="742950" lvl="1"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algn="l" rtl="0" hangingPunct="0">
                  <a:buFont typeface="Arial" panose="020B0604020202020204" pitchFamily="34" charset="0"/>
                  <a:buChar char="•"/>
                </a:pPr>
                <a:r>
                  <a:rPr lang="en-US" sz="2000" dirty="0">
                    <a:solidFill>
                      <a:srgbClr val="000000"/>
                    </a:solidFill>
                    <a:ea typeface="Cambria Math" panose="02040503050406030204" pitchFamily="18" charset="0"/>
                  </a:rPr>
                  <a:t>Write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dirty="0">
                  <a:solidFill>
                    <a:srgbClr val="000000"/>
                  </a:solidFill>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86949" y="1451272"/>
                <a:ext cx="10533321" cy="3984102"/>
              </a:xfrm>
              <a:prstGeom prst="rect">
                <a:avLst/>
              </a:prstGeom>
              <a:blipFill>
                <a:blip r:embed="rId3"/>
                <a:stretch>
                  <a:fillRect l="-842" t="-95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Tree>
    <p:extLst>
      <p:ext uri="{BB962C8B-B14F-4D97-AF65-F5344CB8AC3E}">
        <p14:creationId xmlns:p14="http://schemas.microsoft.com/office/powerpoint/2010/main" val="3138523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6301</TotalTime>
  <Words>15515</Words>
  <Application>Microsoft Macintosh PowerPoint</Application>
  <PresentationFormat>Widescreen</PresentationFormat>
  <Paragraphs>2768</Paragraphs>
  <Slides>135</Slides>
  <Notes>98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135</vt:i4>
      </vt:variant>
    </vt:vector>
  </HeadingPairs>
  <TitlesOfParts>
    <vt:vector size="142"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878</cp:revision>
  <dcterms:created xsi:type="dcterms:W3CDTF">2021-07-06T18:24:07Z</dcterms:created>
  <dcterms:modified xsi:type="dcterms:W3CDTF">2021-10-10T02:20:26Z</dcterms:modified>
</cp:coreProperties>
</file>